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eg" ContentType="image/jpeg"/>
  <Override PartName="/ppt/notesSlides/notesSlide2.xml" ContentType="application/vnd.openxmlformats-officedocument.presentationml.notesSlide+xml"/>
  <Override PartName="/ppt/media/image9.jpeg" ContentType="image/jpeg"/>
  <Override PartName="/ppt/media/image10.jpeg" ContentType="image/jpeg"/>
  <Override PartName="/ppt/notesSlides/notesSlide3.xml" ContentType="application/vnd.openxmlformats-officedocument.presentationml.notesSlide+xml"/>
  <Override PartName="/ppt/media/image11.jpeg" ContentType="image/jpeg"/>
  <Override PartName="/ppt/media/image12.jpeg" ContentType="image/jpeg"/>
  <Override PartName="/ppt/media/image13.jpeg" ContentType="image/jpeg"/>
  <Override PartName="/ppt/notesSlides/notesSlide4.xml" ContentType="application/vnd.openxmlformats-officedocument.presentationml.notesSlide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notesSlides/notesSlide5.xml" ContentType="application/vnd.openxmlformats-officedocument.presentationml.notesSlide+xml"/>
  <Override PartName="/ppt/media/image35.jpeg" ContentType="image/jpeg"/>
  <Override PartName="/ppt/media/image36.jpeg" ContentType="image/jpeg"/>
  <Override PartName="/ppt/notesSlides/notesSlide6.xml" ContentType="application/vnd.openxmlformats-officedocument.presentationml.notesSlide+xml"/>
  <Override PartName="/ppt/media/image37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8.jpeg" ContentType="image/jpeg"/>
  <Override PartName="/ppt/notesSlides/notesSlide9.xml" ContentType="application/vnd.openxmlformats-officedocument.presentationml.notesSlide+xml"/>
  <Override PartName="/ppt/media/image39.jpe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2D333D"/>
        </a:solidFill>
        <a:effectLst/>
        <a:uFillTx/>
        <a:latin typeface="Roboto Black"/>
        <a:ea typeface="Roboto Black"/>
        <a:cs typeface="Roboto Black"/>
        <a:sym typeface="Roboto Blac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Roboto Black"/>
          <a:ea typeface="Roboto Black"/>
          <a:cs typeface="Roboto Black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12700" cap="flat">
              <a:solidFill>
                <a:srgbClr val="C4C1DD"/>
              </a:solidFill>
              <a:prstDash val="solid"/>
              <a:miter lim="800000"/>
            </a:ln>
          </a:left>
          <a:right>
            <a:ln w="25400" cap="flat">
              <a:solidFill>
                <a:srgbClr val="FFFFFF"/>
              </a:solidFill>
              <a:prstDash val="solid"/>
              <a:miter lim="8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800000"/>
            </a:ln>
          </a:top>
          <a:bottom>
            <a:ln w="12700" cap="flat">
              <a:solidFill>
                <a:srgbClr val="C4C1DD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C4C1DD"/>
              </a:solidFill>
              <a:prstDash val="solid"/>
              <a:miter lim="800000"/>
            </a:ln>
          </a:top>
          <a:bottom>
            <a:ln w="38100" cap="flat">
              <a:solidFill>
                <a:srgbClr val="FFFFFF"/>
              </a:solidFill>
              <a:prstDash val="solid"/>
              <a:miter lim="8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1016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solidFill>
                <a:schemeClr val="accent5"/>
              </a:solidFill>
              <a:prstDash val="solid"/>
              <a:round/>
            </a:ln>
          </a:left>
          <a:right>
            <a:ln w="25400" cap="flat">
              <a:solidFill>
                <a:schemeClr val="accent5"/>
              </a:solidFill>
              <a:prstDash val="solid"/>
              <a:round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50800" cap="flat">
              <a:solidFill>
                <a:schemeClr val="accent5"/>
              </a:solidFill>
              <a:prstDash val="solid"/>
              <a:round/>
            </a:ln>
          </a:bottom>
          <a:insideH>
            <a:ln w="25400" cap="flat">
              <a:solidFill>
                <a:schemeClr val="accent5"/>
              </a:solidFill>
              <a:prstDash val="solid"/>
              <a:round/>
            </a:ln>
          </a:insideH>
          <a:insideV>
            <a:ln w="254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CFE5"/>
          </a:solidFill>
        </a:fill>
      </a:tcStyle>
    </a:wholeTbl>
    <a:band2H>
      <a:tcTxStyle b="def" i="def"/>
      <a:tcStyle>
        <a:tcBdr/>
        <a:fill>
          <a:solidFill>
            <a:srgbClr val="E9E9F2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6F0"/>
          </a:solidFill>
        </a:fill>
      </a:tcStyle>
    </a:wholeTbl>
    <a:band2H>
      <a:tcTxStyle b="def" i="def"/>
      <a:tcStyle>
        <a:tcBdr/>
        <a:fill>
          <a:solidFill>
            <a:srgbClr val="E8F3F8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F0"/>
          </a:solidFill>
        </a:fill>
      </a:tcStyle>
    </a:wholeTbl>
    <a:band2H>
      <a:tcTxStyle b="def" i="def"/>
      <a:tcStyle>
        <a:tcBdr/>
        <a:fill>
          <a:solidFill>
            <a:srgbClr val="EEF7F8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Roboto Black"/>
          <a:ea typeface="Roboto Black"/>
          <a:cs typeface="Roboto Black"/>
        </a:font>
        <a:srgbClr val="2D333D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7E8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Roboto Bold"/>
          <a:ea typeface="Roboto Bold"/>
          <a:cs typeface="Roboto Bold"/>
        </a:font>
        <a:srgbClr val="2D333D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2D333D"/>
              </a:solidFill>
              <a:prstDash val="solid"/>
              <a:round/>
            </a:ln>
          </a:top>
          <a:bottom>
            <a:ln w="50800" cap="flat">
              <a:solidFill>
                <a:srgbClr val="2D333D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Roboto Bold"/>
          <a:ea typeface="Roboto Bold"/>
          <a:cs typeface="Roboto Bold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2D333D"/>
              </a:solidFill>
              <a:prstDash val="solid"/>
              <a:round/>
            </a:ln>
          </a:top>
          <a:bottom>
            <a:ln w="50800" cap="flat">
              <a:solidFill>
                <a:srgbClr val="2D333D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Shape 101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6" name="Shape 101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100">
        <a:latin typeface="+mn-lt"/>
        <a:ea typeface="+mn-ea"/>
        <a:cs typeface="+mn-cs"/>
        <a:sym typeface="Roboto Regular"/>
      </a:defRPr>
    </a:lvl1pPr>
    <a:lvl2pPr indent="228600" latinLnBrk="0">
      <a:defRPr sz="2100">
        <a:latin typeface="+mn-lt"/>
        <a:ea typeface="+mn-ea"/>
        <a:cs typeface="+mn-cs"/>
        <a:sym typeface="Roboto Regular"/>
      </a:defRPr>
    </a:lvl2pPr>
    <a:lvl3pPr indent="457200" latinLnBrk="0">
      <a:defRPr sz="2100">
        <a:latin typeface="+mn-lt"/>
        <a:ea typeface="+mn-ea"/>
        <a:cs typeface="+mn-cs"/>
        <a:sym typeface="Roboto Regular"/>
      </a:defRPr>
    </a:lvl3pPr>
    <a:lvl4pPr indent="685800" latinLnBrk="0">
      <a:defRPr sz="2100">
        <a:latin typeface="+mn-lt"/>
        <a:ea typeface="+mn-ea"/>
        <a:cs typeface="+mn-cs"/>
        <a:sym typeface="Roboto Regular"/>
      </a:defRPr>
    </a:lvl4pPr>
    <a:lvl5pPr indent="914400" latinLnBrk="0">
      <a:defRPr sz="2100">
        <a:latin typeface="+mn-lt"/>
        <a:ea typeface="+mn-ea"/>
        <a:cs typeface="+mn-cs"/>
        <a:sym typeface="Roboto Regular"/>
      </a:defRPr>
    </a:lvl5pPr>
    <a:lvl6pPr indent="1143000" latinLnBrk="0">
      <a:defRPr sz="2100">
        <a:latin typeface="+mn-lt"/>
        <a:ea typeface="+mn-ea"/>
        <a:cs typeface="+mn-cs"/>
        <a:sym typeface="Roboto Regular"/>
      </a:defRPr>
    </a:lvl6pPr>
    <a:lvl7pPr indent="1371600" latinLnBrk="0">
      <a:defRPr sz="2100">
        <a:latin typeface="+mn-lt"/>
        <a:ea typeface="+mn-ea"/>
        <a:cs typeface="+mn-cs"/>
        <a:sym typeface="Roboto Regular"/>
      </a:defRPr>
    </a:lvl7pPr>
    <a:lvl8pPr indent="1600200" latinLnBrk="0">
      <a:defRPr sz="2100">
        <a:latin typeface="+mn-lt"/>
        <a:ea typeface="+mn-ea"/>
        <a:cs typeface="+mn-cs"/>
        <a:sym typeface="Roboto Regular"/>
      </a:defRPr>
    </a:lvl8pPr>
    <a:lvl9pPr indent="1828800" latinLnBrk="0">
      <a:defRPr sz="2100">
        <a:latin typeface="+mn-lt"/>
        <a:ea typeface="+mn-ea"/>
        <a:cs typeface="+mn-cs"/>
        <a:sym typeface="Roboto Regular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Shape 1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8" name="Shape 1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Fast company 500$ inscription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Shape 22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1" name="Shape 22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like —&gt; believe —&gt; trust —&gt; buy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Shape 2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6" name="Shape 2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sales funnel / spirale / tunnel de vente / pipe : Awareness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Acquisition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Activation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Retention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Revenue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Referral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Shape 22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0" name="Shape 23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sales funnel / spirale / tunnel de vente / pipe : Awareness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Acquisition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Activation 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Retention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Revenue</a:t>
            </a:r>
          </a:p>
          <a:p>
            <a: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Referral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6" name="Shape 2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7" name="Shape 2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funnelytics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Shape 23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1" name="Shape 23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IS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Shape 1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7" name="Shape 1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Je ne suis pas digital native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Digital maker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Full stack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Copyleft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Le technology evangeliste simplifie les technologie pour que tout le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monde les comprenne et en profite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CDDO / chief data and digital officer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DPO / data protection officer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Shape 1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9" name="Shape 1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inspire empower deliver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Shape 13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6" name="Shape 13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income statement   et. business plan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Shape 18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0" name="Shape 18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x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Shape 20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8" name="Shape 20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Figma style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Shape 21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7" name="Shape 21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Art of flight avec quicksilver</a:t>
            </a:r>
          </a:p>
          <a:p>
            <a:pPr>
              <a:defRPr sz="2500">
                <a:latin typeface="Calibri"/>
                <a:ea typeface="Calibri"/>
                <a:cs typeface="Calibri"/>
                <a:sym typeface="Calibri"/>
              </a:defRPr>
            </a:pPr>
            <a:r>
              <a:t>Site  media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Shape 2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8" name="Shape 2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828800">
              <a:defRPr sz="24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Storyboard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Shape 22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5" name="Shape 22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like —&gt; believe —&gt; trust —&gt; buy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7.jpe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pour une image  10"/>
          <p:cNvSpPr/>
          <p:nvPr>
            <p:ph type="pic" idx="21"/>
          </p:nvPr>
        </p:nvSpPr>
        <p:spPr>
          <a:xfrm>
            <a:off x="-3" y="1641316"/>
            <a:ext cx="24383988" cy="1207468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1" name="Body Level One…"/>
          <p:cNvSpPr txBox="1"/>
          <p:nvPr>
            <p:ph type="body" idx="1" hasCustomPrompt="1"/>
          </p:nvPr>
        </p:nvSpPr>
        <p:spPr>
          <a:xfrm>
            <a:off x="0" y="1417319"/>
            <a:ext cx="24384000" cy="1229868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"/>
            </a:lvl1pPr>
            <a:lvl2pPr>
              <a:lnSpc>
                <a:spcPct val="100000"/>
              </a:lnSpc>
              <a:spcBef>
                <a:spcPts val="0"/>
              </a:spcBef>
              <a:defRPr sz="200"/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00"/>
            </a:lvl3pPr>
            <a:lvl4pPr>
              <a:lnSpc>
                <a:spcPct val="100000"/>
              </a:lnSpc>
              <a:spcBef>
                <a:spcPts val="0"/>
              </a:spcBef>
              <a:defRPr sz="200"/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00"/>
            </a:lvl5pPr>
          </a:lstStyle>
          <a:p>
            <a:pPr/>
            <a:r>
              <a:t>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" name="Espace réservé du texte 20"/>
          <p:cNvSpPr/>
          <p:nvPr>
            <p:ph type="body" sz="quarter" idx="22" hasCustomPrompt="1"/>
          </p:nvPr>
        </p:nvSpPr>
        <p:spPr>
          <a:xfrm>
            <a:off x="4382427" y="7644307"/>
            <a:ext cx="12716853" cy="314492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rmAutofit fontScale="100000" lnSpcReduction="0"/>
          </a:bodyPr>
          <a:lstStyle>
            <a:lvl1pPr defTabSz="731520">
              <a:lnSpc>
                <a:spcPct val="100000"/>
              </a:lnSpc>
              <a:spcBef>
                <a:spcPts val="0"/>
              </a:spcBef>
              <a:defRPr sz="2400">
                <a:noFill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/>
            <a:r>
              <a:t>N°
Titre de la section sur plusieurs lignes
Sous-titre de la section
Quatrième niveau
Cinquième niveau
6
7
8
9</a:t>
            </a:r>
          </a:p>
        </p:txBody>
      </p:sp>
      <p:sp>
        <p:nvSpPr>
          <p:cNvPr id="23" name="Titre de la présentation"/>
          <p:cNvSpPr txBox="1"/>
          <p:nvPr>
            <p:ph type="title" hasCustomPrompt="1"/>
          </p:nvPr>
        </p:nvSpPr>
        <p:spPr>
          <a:xfrm>
            <a:off x="678180" y="2775914"/>
            <a:ext cx="23027640" cy="424401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0800"/>
            </a:lvl1pPr>
          </a:lstStyle>
          <a:p>
            <a:pPr/>
            <a:r>
              <a:t>Titre de la présentation</a:t>
            </a:r>
          </a:p>
        </p:txBody>
      </p:sp>
      <p:sp>
        <p:nvSpPr>
          <p:cNvPr id="24" name="Connecteur droit 15"/>
          <p:cNvSpPr/>
          <p:nvPr/>
        </p:nvSpPr>
        <p:spPr>
          <a:xfrm>
            <a:off x="11381169" y="54113"/>
            <a:ext cx="1" cy="1274517"/>
          </a:xfrm>
          <a:prstGeom prst="line">
            <a:avLst/>
          </a:prstGeom>
          <a:ln w="25400">
            <a:solidFill>
              <a:srgbClr val="2D333D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25" name="Image 17" descr="Imag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5726" y="148189"/>
            <a:ext cx="2286001" cy="112395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20231379" y="12835873"/>
            <a:ext cx="504548" cy="483910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 defTabSz="9144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8000" y="10260000"/>
            <a:ext cx="3456000" cy="345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Groupe 10"/>
          <p:cNvGrpSpPr/>
          <p:nvPr/>
        </p:nvGrpSpPr>
        <p:grpSpPr>
          <a:xfrm>
            <a:off x="-1" y="-1"/>
            <a:ext cx="20952002" cy="10296002"/>
            <a:chOff x="0" y="0"/>
            <a:chExt cx="20952000" cy="10296000"/>
          </a:xfrm>
        </p:grpSpPr>
        <p:sp>
          <p:nvSpPr>
            <p:cNvPr id="169" name="Rectangle 3"/>
            <p:cNvSpPr/>
            <p:nvPr/>
          </p:nvSpPr>
          <p:spPr>
            <a:xfrm>
              <a:off x="-1" y="-1"/>
              <a:ext cx="20952002" cy="10296002"/>
            </a:xfrm>
            <a:prstGeom prst="rect">
              <a:avLst/>
            </a:prstGeom>
            <a:solidFill>
              <a:srgbClr val="E20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Noto Serif SC"/>
                  <a:ea typeface="Noto Serif SC"/>
                  <a:cs typeface="Noto Serif SC"/>
                  <a:sym typeface="Noto Serif SC"/>
                </a:defRPr>
              </a:pPr>
            </a:p>
          </p:txBody>
        </p:sp>
        <p:pic>
          <p:nvPicPr>
            <p:cNvPr id="170" name="Image 6" descr="Image 6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7496000" y="6840000"/>
              <a:ext cx="3456001" cy="345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" name="Body Level One…"/>
          <p:cNvSpPr txBox="1"/>
          <p:nvPr>
            <p:ph type="body" sz="half" idx="1"/>
          </p:nvPr>
        </p:nvSpPr>
        <p:spPr>
          <a:xfrm>
            <a:off x="2902967" y="2825550"/>
            <a:ext cx="14617625" cy="626447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lnSpc>
                <a:spcPct val="100000"/>
              </a:lnSpc>
              <a:spcBef>
                <a:spcPts val="2400"/>
              </a:spcBef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algn="ctr">
              <a:lnSpc>
                <a:spcPct val="100000"/>
              </a:lnSpc>
              <a:spcBef>
                <a:spcPts val="2400"/>
              </a:spcBef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L="0" indent="0" algn="ctr">
              <a:lnSpc>
                <a:spcPct val="100000"/>
              </a:lnSpc>
              <a:spcBef>
                <a:spcPts val="2400"/>
              </a:spcBef>
              <a:buSzTx/>
              <a:buNone/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algn="ctr">
              <a:lnSpc>
                <a:spcPct val="100000"/>
              </a:lnSpc>
              <a:spcBef>
                <a:spcPts val="2400"/>
              </a:spcBef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L="0" indent="0" algn="ctr">
              <a:lnSpc>
                <a:spcPct val="100000"/>
              </a:lnSpc>
              <a:spcBef>
                <a:spcPts val="2400"/>
              </a:spcBef>
              <a:buSzTx/>
              <a:buNone/>
              <a:defRPr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99377" y="12231377"/>
            <a:ext cx="1484623" cy="148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4"/>
          <p:cNvSpPr/>
          <p:nvPr/>
        </p:nvSpPr>
        <p:spPr>
          <a:xfrm>
            <a:off x="-1" y="-1"/>
            <a:ext cx="10728002" cy="10296002"/>
          </a:xfrm>
          <a:prstGeom prst="rect">
            <a:avLst/>
          </a:pr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</a:p>
        </p:txBody>
      </p:sp>
      <p:sp>
        <p:nvSpPr>
          <p:cNvPr id="189" name="Title Text"/>
          <p:cNvSpPr txBox="1"/>
          <p:nvPr>
            <p:ph type="title"/>
          </p:nvPr>
        </p:nvSpPr>
        <p:spPr>
          <a:xfrm>
            <a:off x="1246783" y="881336"/>
            <a:ext cx="9217026" cy="4775201"/>
          </a:xfrm>
          <a:prstGeom prst="rect">
            <a:avLst/>
          </a:prstGeom>
        </p:spPr>
        <p:txBody>
          <a:bodyPr lIns="91439" tIns="91439" rIns="91439" bIns="91439" anchor="b">
            <a:normAutofit fontScale="100000" lnSpcReduction="0"/>
          </a:bodyPr>
          <a:lstStyle>
            <a:lvl1pPr>
              <a:defRPr cap="none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0" name="Body Level One…"/>
          <p:cNvSpPr txBox="1"/>
          <p:nvPr>
            <p:ph type="body" sz="quarter" idx="1"/>
          </p:nvPr>
        </p:nvSpPr>
        <p:spPr>
          <a:xfrm>
            <a:off x="1246783" y="6066756"/>
            <a:ext cx="9217026" cy="24474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  <a:lvl2pPr indent="457200">
              <a:lnSpc>
                <a:spcPct val="100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3pPr>
            <a:lvl4pPr indent="1371600">
              <a:lnSpc>
                <a:spcPct val="100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48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1" name="Image 7" descr="Imag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8982" y="10260000"/>
            <a:ext cx="3456001" cy="345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roupe 11"/>
          <p:cNvGrpSpPr/>
          <p:nvPr/>
        </p:nvGrpSpPr>
        <p:grpSpPr>
          <a:xfrm>
            <a:off x="20928000" y="0"/>
            <a:ext cx="3456001" cy="6887213"/>
            <a:chOff x="0" y="0"/>
            <a:chExt cx="3455999" cy="6887212"/>
          </a:xfrm>
        </p:grpSpPr>
        <p:pic>
          <p:nvPicPr>
            <p:cNvPr id="192" name="Image 8" descr="Image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431212"/>
              <a:ext cx="3456000" cy="345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Rectangle 10"/>
            <p:cNvSpPr/>
            <p:nvPr/>
          </p:nvSpPr>
          <p:spPr>
            <a:xfrm>
              <a:off x="0" y="0"/>
              <a:ext cx="3456000" cy="3456001"/>
            </a:xfrm>
            <a:prstGeom prst="rect">
              <a:avLst/>
            </a:prstGeom>
            <a:solidFill>
              <a:srgbClr val="E2001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Noto Serif SC"/>
                  <a:ea typeface="Noto Serif SC"/>
                  <a:cs typeface="Noto Serif SC"/>
                  <a:sym typeface="Noto Serif SC"/>
                </a:defRPr>
              </a:pPr>
            </a:p>
          </p:txBody>
        </p:sp>
      </p:grpSp>
      <p:sp>
        <p:nvSpPr>
          <p:cNvPr id="195" name="Espace réservé du texte 13"/>
          <p:cNvSpPr/>
          <p:nvPr>
            <p:ph type="body" sz="quarter" idx="21" hasCustomPrompt="1"/>
          </p:nvPr>
        </p:nvSpPr>
        <p:spPr>
          <a:xfrm>
            <a:off x="1247778" y="9306768"/>
            <a:ext cx="9216033" cy="863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2400"/>
              </a:spcBef>
              <a:defRPr sz="3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/>
            <a:r>
              <a:t>Date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017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en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-149228"/>
            <a:ext cx="24684570" cy="1391920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Body Level One…"/>
          <p:cNvSpPr txBox="1"/>
          <p:nvPr>
            <p:ph type="body" idx="1"/>
          </p:nvPr>
        </p:nvSpPr>
        <p:spPr>
          <a:xfrm>
            <a:off x="380916" y="428578"/>
            <a:ext cx="23241167" cy="1176342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9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9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cap="none" sz="1600">
                <a:solidFill>
                  <a:srgbClr val="80808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6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itle Text"/>
          <p:cNvSpPr txBox="1"/>
          <p:nvPr>
            <p:ph type="title"/>
          </p:nvPr>
        </p:nvSpPr>
        <p:spPr>
          <a:xfrm>
            <a:off x="14808200" y="13360400"/>
            <a:ext cx="9525000" cy="358776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baseline="-15000" cap="none" spc="-79" sz="2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cap="none"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exte 4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Body Level One…"/>
          <p:cNvSpPr txBox="1"/>
          <p:nvPr>
            <p:ph type="body" sz="quarter" idx="1" hasCustomPrompt="1"/>
          </p:nvPr>
        </p:nvSpPr>
        <p:spPr>
          <a:xfrm>
            <a:off x="1079997" y="3179631"/>
            <a:ext cx="4752001" cy="9431302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  <a:lvl2pPr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3pPr>
            <a:lvl4pPr indent="1371600">
              <a:lnSpc>
                <a:spcPct val="100000"/>
              </a:lnSpc>
              <a:spcBef>
                <a:spcPts val="0"/>
              </a:spcBef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5pPr>
          </a:lstStyle>
          <a:p>
            <a:pPr/>
            <a:r>
              <a:t>Texte courantArial 18pt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3" name="Title Text"/>
          <p:cNvSpPr txBox="1"/>
          <p:nvPr>
            <p:ph type="title"/>
          </p:nvPr>
        </p:nvSpPr>
        <p:spPr>
          <a:xfrm>
            <a:off x="1100801" y="1105067"/>
            <a:ext cx="22203203" cy="969497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>
              <a:lnSpc>
                <a:spcPct val="90000"/>
              </a:lnSpc>
              <a:defRPr sz="6400">
                <a:solidFill>
                  <a:srgbClr val="535353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4" name="Slide Number"/>
          <p:cNvSpPr txBox="1"/>
          <p:nvPr>
            <p:ph type="sldNum" sz="quarter" idx="2"/>
          </p:nvPr>
        </p:nvSpPr>
        <p:spPr>
          <a:xfrm>
            <a:off x="23623810" y="12908140"/>
            <a:ext cx="390303" cy="457201"/>
          </a:xfrm>
          <a:prstGeom prst="rect">
            <a:avLst/>
          </a:prstGeom>
          <a:ln w="25400"/>
        </p:spPr>
        <p:txBody>
          <a:bodyPr anchor="t"/>
          <a:lstStyle>
            <a:lvl1pPr algn="r">
              <a:defRPr sz="2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P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Text"/>
          <p:cNvSpPr txBox="1"/>
          <p:nvPr>
            <p:ph type="title"/>
          </p:nvPr>
        </p:nvSpPr>
        <p:spPr>
          <a:xfrm>
            <a:off x="421612" y="355599"/>
            <a:ext cx="22273288" cy="12308948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cap="none" sz="202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Title Text</a:t>
            </a:r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P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itle Text"/>
          <p:cNvSpPr txBox="1"/>
          <p:nvPr>
            <p:ph type="title"/>
          </p:nvPr>
        </p:nvSpPr>
        <p:spPr>
          <a:xfrm>
            <a:off x="421613" y="355600"/>
            <a:ext cx="22273287" cy="12308946"/>
          </a:xfrm>
          <a:prstGeom prst="rect">
            <a:avLst/>
          </a:prstGeom>
          <a:solidFill>
            <a:srgbClr val="FFFFFF"/>
          </a:solidFill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cap="none" sz="207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Title Text</a:t>
            </a:r>
          </a:p>
        </p:txBody>
      </p:sp>
      <p:sp>
        <p:nvSpPr>
          <p:cNvPr id="270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ctr" defTabSz="2438400">
              <a:defRPr b="1" cap="none" sz="12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5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lnSpc>
                <a:spcPct val="100000"/>
              </a:lnSpc>
              <a:spcBef>
                <a:spcPts val="1900"/>
              </a:spcBef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algn="ctr" defTabSz="2438400">
              <a:lnSpc>
                <a:spcPct val="100000"/>
              </a:lnSpc>
              <a:spcBef>
                <a:spcPts val="1900"/>
              </a:spcBef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algn="ctr" defTabSz="2438400">
              <a:lnSpc>
                <a:spcPct val="100000"/>
              </a:lnSpc>
              <a:spcBef>
                <a:spcPts val="1900"/>
              </a:spcBef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b="1" sz="8000">
                <a:solidFill>
                  <a:srgbClr val="002060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6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0"/>
          <a:stretch>
            <a:fillRect/>
          </a:stretch>
        </p:blipFill>
        <p:spPr>
          <a:xfrm>
            <a:off x="302170" y="14396422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lide Number"/>
          <p:cNvSpPr txBox="1"/>
          <p:nvPr>
            <p:ph type="sldNum" sz="quarter" idx="2"/>
          </p:nvPr>
        </p:nvSpPr>
        <p:spPr>
          <a:xfrm>
            <a:off x="18885279" y="13093346"/>
            <a:ext cx="245072" cy="279401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">
    <p:bg>
      <p:bgPr>
        <a:solidFill>
          <a:srgbClr val="58B6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Text"/>
          <p:cNvSpPr txBox="1"/>
          <p:nvPr>
            <p:ph type="title"/>
          </p:nvPr>
        </p:nvSpPr>
        <p:spPr>
          <a:xfrm>
            <a:off x="8086194" y="489687"/>
            <a:ext cx="15819109" cy="12705017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r" defTabSz="2438400">
              <a:defRPr cap="none" spc="-599" sz="91600">
                <a:solidFill>
                  <a:srgbClr val="FFFFFF">
                    <a:alpha val="9900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2" name="Oval 2"/>
          <p:cNvSpPr/>
          <p:nvPr/>
        </p:nvSpPr>
        <p:spPr>
          <a:xfrm>
            <a:off x="14607748" y="-73545"/>
            <a:ext cx="3658556" cy="3657601"/>
          </a:xfrm>
          <a:prstGeom prst="ellipse">
            <a:avLst/>
          </a:prstGeom>
          <a:ln w="762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3" name="Oval 3"/>
          <p:cNvSpPr/>
          <p:nvPr/>
        </p:nvSpPr>
        <p:spPr>
          <a:xfrm>
            <a:off x="6693372" y="3063559"/>
            <a:ext cx="2342444" cy="2341836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4" name="Oval 4"/>
          <p:cNvSpPr/>
          <p:nvPr/>
        </p:nvSpPr>
        <p:spPr>
          <a:xfrm>
            <a:off x="1317228" y="8202149"/>
            <a:ext cx="1750476" cy="1750023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5" name="Oval 5"/>
          <p:cNvSpPr/>
          <p:nvPr/>
        </p:nvSpPr>
        <p:spPr>
          <a:xfrm>
            <a:off x="17151565" y="2400357"/>
            <a:ext cx="1331212" cy="1330865"/>
          </a:xfrm>
          <a:prstGeom prst="ellipse">
            <a:avLst/>
          </a:prstGeom>
          <a:ln w="762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6" name="Oval 6"/>
          <p:cNvSpPr/>
          <p:nvPr/>
        </p:nvSpPr>
        <p:spPr>
          <a:xfrm>
            <a:off x="18985372" y="10999805"/>
            <a:ext cx="2342444" cy="2341835"/>
          </a:xfrm>
          <a:prstGeom prst="ellipse">
            <a:avLst/>
          </a:prstGeom>
          <a:ln w="2032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7" name="Oval 7"/>
          <p:cNvSpPr/>
          <p:nvPr/>
        </p:nvSpPr>
        <p:spPr>
          <a:xfrm>
            <a:off x="21516643" y="9655525"/>
            <a:ext cx="1548230" cy="1547825"/>
          </a:xfrm>
          <a:prstGeom prst="ellipse">
            <a:avLst/>
          </a:prstGeom>
          <a:ln w="508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8" name="Oval 8"/>
          <p:cNvSpPr/>
          <p:nvPr/>
        </p:nvSpPr>
        <p:spPr>
          <a:xfrm>
            <a:off x="23079692" y="11893047"/>
            <a:ext cx="633590" cy="633425"/>
          </a:xfrm>
          <a:prstGeom prst="ellipse">
            <a:avLst/>
          </a:prstGeom>
          <a:ln w="508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09" name="Oval 9"/>
          <p:cNvSpPr/>
          <p:nvPr/>
        </p:nvSpPr>
        <p:spPr>
          <a:xfrm>
            <a:off x="567351" y="9374655"/>
            <a:ext cx="4723804" cy="4722577"/>
          </a:xfrm>
          <a:prstGeom prst="ellipse">
            <a:avLst/>
          </a:prstGeom>
          <a:ln w="1524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0" name="Oval 10"/>
          <p:cNvSpPr/>
          <p:nvPr/>
        </p:nvSpPr>
        <p:spPr>
          <a:xfrm>
            <a:off x="3007719" y="2231263"/>
            <a:ext cx="2511804" cy="2511154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1" name="Oval 11"/>
          <p:cNvSpPr/>
          <p:nvPr/>
        </p:nvSpPr>
        <p:spPr>
          <a:xfrm>
            <a:off x="5377325" y="1025965"/>
            <a:ext cx="1026651" cy="1026385"/>
          </a:xfrm>
          <a:prstGeom prst="ellipse">
            <a:avLst/>
          </a:prstGeom>
          <a:ln w="508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2" name="Oval 12"/>
          <p:cNvSpPr/>
          <p:nvPr/>
        </p:nvSpPr>
        <p:spPr>
          <a:xfrm>
            <a:off x="22405240" y="905338"/>
            <a:ext cx="489078" cy="488950"/>
          </a:xfrm>
          <a:prstGeom prst="ellipse">
            <a:avLst/>
          </a:prstGeom>
          <a:ln w="508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3" name="Oval 13"/>
          <p:cNvSpPr/>
          <p:nvPr/>
        </p:nvSpPr>
        <p:spPr>
          <a:xfrm>
            <a:off x="22318237" y="3758066"/>
            <a:ext cx="1750476" cy="1750023"/>
          </a:xfrm>
          <a:prstGeom prst="ellipse">
            <a:avLst/>
          </a:prstGeom>
          <a:ln w="254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4" name="Oval 14"/>
          <p:cNvSpPr/>
          <p:nvPr/>
        </p:nvSpPr>
        <p:spPr>
          <a:xfrm>
            <a:off x="9949495" y="10820565"/>
            <a:ext cx="1207127" cy="1206811"/>
          </a:xfrm>
          <a:prstGeom prst="ellipse">
            <a:avLst/>
          </a:prstGeom>
          <a:ln w="1016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5" name="Oval 15"/>
          <p:cNvSpPr/>
          <p:nvPr/>
        </p:nvSpPr>
        <p:spPr>
          <a:xfrm>
            <a:off x="11261797" y="9363748"/>
            <a:ext cx="2060753" cy="2060220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6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6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GRADE2">
    <p:bg>
      <p:bgPr>
        <a:gradFill flip="none" rotWithShape="1">
          <a:gsLst>
            <a:gs pos="63483">
              <a:srgbClr val="FFFFFF"/>
            </a:gs>
            <a:gs pos="79787">
              <a:srgbClr val="BCBCBC"/>
            </a:gs>
            <a:gs pos="100000">
              <a:srgbClr val="797979"/>
            </a:gs>
          </a:gsLst>
          <a:lin ang="21563778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/>
          <p:nvPr>
            <p:ph type="sldNum" sz="quarter" idx="2"/>
          </p:nvPr>
        </p:nvSpPr>
        <p:spPr>
          <a:xfrm>
            <a:off x="11954222" y="13081000"/>
            <a:ext cx="462856" cy="5207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5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9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7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3600">
                <a:solidFill>
                  <a:srgbClr val="141313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pic>
        <p:nvPicPr>
          <p:cNvPr id="340" name="logo rond.png" descr="logo ro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32421" y="12318603"/>
            <a:ext cx="1178019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1" name="Connecteur droit 9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2" name="Connecteur droit 11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3" name="Connecteur droit 12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4" name="Connecteur droit 14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5" name="Connecteur droit 15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6" name="Connecteur droit 17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7" name="Connecteur droit 18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48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2994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/>
          <p:nvPr>
            <p:ph type="title"/>
          </p:nvPr>
        </p:nvSpPr>
        <p:spPr>
          <a:xfrm>
            <a:off x="1246783" y="122848"/>
            <a:ext cx="20546284" cy="12681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200"/>
            </a:lvl1pPr>
          </a:lstStyle>
          <a:p>
            <a:pPr/>
            <a:r>
              <a:t>Title Text</a:t>
            </a:r>
          </a:p>
        </p:txBody>
      </p:sp>
      <p:sp>
        <p:nvSpPr>
          <p:cNvPr id="50" name="Body Level One…"/>
          <p:cNvSpPr txBox="1"/>
          <p:nvPr>
            <p:ph type="body" idx="1"/>
          </p:nvPr>
        </p:nvSpPr>
        <p:spPr>
          <a:xfrm>
            <a:off x="1219200" y="1629087"/>
            <a:ext cx="21945600" cy="1062324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Body Level One…"/>
          <p:cNvSpPr txBox="1"/>
          <p:nvPr>
            <p:ph type="body" sz="quarter" idx="1"/>
          </p:nvPr>
        </p:nvSpPr>
        <p:spPr>
          <a:xfrm>
            <a:off x="2853634" y="638778"/>
            <a:ext cx="20117475" cy="1650556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500"/>
              </a:spcBef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500"/>
              </a:spcBef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500"/>
              </a:spcBef>
              <a:buSzTx/>
              <a:buNone/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500"/>
              </a:spcBef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500"/>
              </a:spcBef>
              <a:buSzTx/>
              <a:buNone/>
              <a:defRPr b="1" sz="6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Espace réservé du texte 26"/>
          <p:cNvSpPr/>
          <p:nvPr>
            <p:ph type="body" sz="quarter" idx="21"/>
          </p:nvPr>
        </p:nvSpPr>
        <p:spPr>
          <a:xfrm>
            <a:off x="2853631" y="25840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350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0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baseline="-16666" cap="none" spc="-72"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itle Text"/>
          <p:cNvSpPr txBox="1"/>
          <p:nvPr>
            <p:ph type="title"/>
          </p:nvPr>
        </p:nvSpPr>
        <p:spPr>
          <a:xfrm>
            <a:off x="1905000" y="-7620397"/>
            <a:ext cx="24581049" cy="28210967"/>
          </a:xfrm>
          <a:prstGeom prst="rect">
            <a:avLst/>
          </a:prstGeom>
          <a:ln w="25400"/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825500">
              <a:lnSpc>
                <a:spcPct val="80000"/>
              </a:lnSpc>
              <a:defRPr baseline="-499" spc="2000" sz="100000">
                <a:solidFill>
                  <a:srgbClr val="000000"/>
                </a:solidFill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4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Line"/>
          <p:cNvSpPr/>
          <p:nvPr/>
        </p:nvSpPr>
        <p:spPr>
          <a:xfrm flipV="1">
            <a:off x="761999" y="8635632"/>
            <a:ext cx="22860000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0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382" name="Title Text"/>
          <p:cNvSpPr txBox="1"/>
          <p:nvPr>
            <p:ph type="title"/>
          </p:nvPr>
        </p:nvSpPr>
        <p:spPr>
          <a:xfrm>
            <a:off x="761999" y="9042400"/>
            <a:ext cx="22860001" cy="3810000"/>
          </a:xfrm>
          <a:prstGeom prst="rect">
            <a:avLst/>
          </a:prstGeom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sz="29800">
                <a:solidFill>
                  <a:srgbClr val="34A5D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3" name="Slide Number"/>
          <p:cNvSpPr txBox="1"/>
          <p:nvPr>
            <p:ph type="sldNum" sz="quarter" idx="2"/>
          </p:nvPr>
        </p:nvSpPr>
        <p:spPr>
          <a:xfrm>
            <a:off x="22987376" y="584199"/>
            <a:ext cx="579042" cy="647701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2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cap="none" sz="10000">
                <a:solidFill>
                  <a:srgbClr val="292834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 Text"/>
          <p:cNvSpPr txBox="1"/>
          <p:nvPr>
            <p:ph type="title"/>
          </p:nvPr>
        </p:nvSpPr>
        <p:spPr>
          <a:xfrm>
            <a:off x="4712257" y="186625"/>
            <a:ext cx="15185397" cy="1368823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ctr">
              <a:defRPr cap="none" sz="96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en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-149227"/>
            <a:ext cx="24684570" cy="13919204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Body Level One…"/>
          <p:cNvSpPr txBox="1"/>
          <p:nvPr>
            <p:ph type="body" idx="1"/>
          </p:nvPr>
        </p:nvSpPr>
        <p:spPr>
          <a:xfrm>
            <a:off x="380916" y="428578"/>
            <a:ext cx="23241166" cy="1176342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4200"/>
              </a:spcBef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4200"/>
              </a:spcBef>
              <a:buSzTx/>
              <a:buNone/>
              <a:defRPr sz="17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8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re et contenu">
    <p:bg>
      <p:bgPr>
        <a:solidFill>
          <a:srgbClr val="DDDD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Body Level One…"/>
          <p:cNvSpPr txBox="1"/>
          <p:nvPr>
            <p:ph type="body" idx="1"/>
          </p:nvPr>
        </p:nvSpPr>
        <p:spPr>
          <a:xfrm>
            <a:off x="3118991" y="2969567"/>
            <a:ext cx="17857986" cy="9937106"/>
          </a:xfrm>
          <a:prstGeom prst="rect">
            <a:avLst/>
          </a:prstGeom>
          <a:ln w="25400"/>
        </p:spPr>
        <p:txBody>
          <a:bodyPr lIns="91439" tIns="91439" rIns="91439" bIns="91439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4572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3716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6" name="Title Text"/>
          <p:cNvSpPr txBox="1"/>
          <p:nvPr>
            <p:ph type="title"/>
          </p:nvPr>
        </p:nvSpPr>
        <p:spPr>
          <a:xfrm>
            <a:off x="3191999" y="575999"/>
            <a:ext cx="17712002" cy="2249553"/>
          </a:xfrm>
          <a:prstGeom prst="rect">
            <a:avLst/>
          </a:prstGeom>
          <a:ln w="25400"/>
          <a:effectLst>
            <a:outerShdw sx="100000" sy="100000" kx="0" ky="0" algn="b" rotWithShape="0" blurRad="101600" dist="63500" dir="0">
              <a:srgbClr val="000000">
                <a:alpha val="40000"/>
              </a:srgbClr>
            </a:outerShdw>
          </a:effectLst>
        </p:spPr>
        <p:txBody>
          <a:bodyPr>
            <a:normAutofit fontScale="100000" lnSpcReduction="0"/>
          </a:bodyPr>
          <a:lstStyle>
            <a:lvl1pPr>
              <a:defRPr b="1" cap="none" sz="96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417" name="Image 10" descr="Image 10"/>
          <p:cNvPicPr>
            <a:picLocks noChangeAspect="1"/>
          </p:cNvPicPr>
          <p:nvPr/>
        </p:nvPicPr>
        <p:blipFill>
          <a:blip r:embed="rId2">
            <a:alphaModFix amt="80000"/>
            <a:extLst/>
          </a:blip>
          <a:stretch>
            <a:fillRect/>
          </a:stretch>
        </p:blipFill>
        <p:spPr>
          <a:xfrm>
            <a:off x="-1" y="-1"/>
            <a:ext cx="18288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/>
          <p:nvPr>
            <p:ph type="title"/>
          </p:nvPr>
        </p:nvSpPr>
        <p:spPr>
          <a:xfrm>
            <a:off x="-88388" y="-10457"/>
            <a:ext cx="24499106" cy="1368823"/>
          </a:xfrm>
          <a:prstGeom prst="rect">
            <a:avLst/>
          </a:prstGeom>
          <a:solidFill>
            <a:srgbClr val="000000"/>
          </a:solidFill>
          <a:ln w="25400"/>
        </p:spPr>
        <p:txBody>
          <a:bodyPr anchor="ctr">
            <a:normAutofit fontScale="100000" lnSpcReduction="0"/>
          </a:bodyPr>
          <a:lstStyle>
            <a:lvl1pPr defTabSz="2438400">
              <a:defRPr cap="none"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6" name="Body Level One…"/>
          <p:cNvSpPr txBox="1"/>
          <p:nvPr>
            <p:ph type="body" sz="quarter" idx="1"/>
          </p:nvPr>
        </p:nvSpPr>
        <p:spPr>
          <a:xfrm>
            <a:off x="1031306" y="10244808"/>
            <a:ext cx="6482780" cy="308710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defTabSz="2438400">
              <a:lnSpc>
                <a:spcPct val="100000"/>
              </a:lnSpc>
              <a:spcBef>
                <a:spcPts val="800"/>
              </a:spcBef>
              <a:buSzTx/>
              <a:buNone/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defTabSz="2438400">
              <a:lnSpc>
                <a:spcPct val="100000"/>
              </a:lnSpc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defTabSz="2438400">
              <a:lnSpc>
                <a:spcPct val="100000"/>
              </a:lnSpc>
              <a:spcBef>
                <a:spcPts val="800"/>
              </a:spcBef>
              <a:buSzTx/>
              <a:buNone/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Rectangle 7"/>
          <p:cNvSpPr/>
          <p:nvPr/>
        </p:nvSpPr>
        <p:spPr>
          <a:xfrm>
            <a:off x="8280031" y="1905157"/>
            <a:ext cx="151196" cy="108412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28" name="Rectangle 8"/>
          <p:cNvSpPr/>
          <p:nvPr/>
        </p:nvSpPr>
        <p:spPr>
          <a:xfrm>
            <a:off x="16412184" y="1905157"/>
            <a:ext cx="151195" cy="108412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grpSp>
        <p:nvGrpSpPr>
          <p:cNvPr id="435" name="Grouper 25"/>
          <p:cNvGrpSpPr/>
          <p:nvPr/>
        </p:nvGrpSpPr>
        <p:grpSpPr>
          <a:xfrm>
            <a:off x="16930586" y="1719373"/>
            <a:ext cx="6662041" cy="2240862"/>
            <a:chOff x="0" y="0"/>
            <a:chExt cx="6662040" cy="2240861"/>
          </a:xfrm>
        </p:grpSpPr>
        <p:sp>
          <p:nvSpPr>
            <p:cNvPr id="429" name="ZoneTexte 24"/>
            <p:cNvSpPr/>
            <p:nvPr/>
          </p:nvSpPr>
          <p:spPr>
            <a:xfrm>
              <a:off x="6498330" y="1024557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206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30" name="ZoneTexte 23"/>
            <p:cNvSpPr/>
            <p:nvPr/>
          </p:nvSpPr>
          <p:spPr>
            <a:xfrm>
              <a:off x="255266" y="970861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206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31" name="ZoneTexte 12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206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Revenus</a:t>
              </a:r>
            </a:p>
          </p:txBody>
        </p:sp>
        <p:sp>
          <p:nvSpPr>
            <p:cNvPr id="432" name="Connecteur droit 16"/>
            <p:cNvSpPr/>
            <p:nvPr/>
          </p:nvSpPr>
          <p:spPr>
            <a:xfrm>
              <a:off x="329765" y="978511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33" name="Connecteur droit 17"/>
            <p:cNvSpPr/>
            <p:nvPr/>
          </p:nvSpPr>
          <p:spPr>
            <a:xfrm flipH="1">
              <a:off x="331457" y="847751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34" name="Connecteur droit 22"/>
            <p:cNvSpPr/>
            <p:nvPr/>
          </p:nvSpPr>
          <p:spPr>
            <a:xfrm>
              <a:off x="6604055" y="847751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42" name="Grouper 26"/>
          <p:cNvGrpSpPr/>
          <p:nvPr/>
        </p:nvGrpSpPr>
        <p:grpSpPr>
          <a:xfrm>
            <a:off x="16919226" y="3648111"/>
            <a:ext cx="6662041" cy="2261855"/>
            <a:chOff x="0" y="0"/>
            <a:chExt cx="6662040" cy="2261853"/>
          </a:xfrm>
        </p:grpSpPr>
        <p:sp>
          <p:nvSpPr>
            <p:cNvPr id="436" name="ZoneTexte 27"/>
            <p:cNvSpPr/>
            <p:nvPr/>
          </p:nvSpPr>
          <p:spPr>
            <a:xfrm>
              <a:off x="6498330" y="1045549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37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38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Ville</a:t>
              </a:r>
            </a:p>
          </p:txBody>
        </p:sp>
        <p:sp>
          <p:nvSpPr>
            <p:cNvPr id="439" name="Connecteur droit 30"/>
            <p:cNvSpPr/>
            <p:nvPr/>
          </p:nvSpPr>
          <p:spPr>
            <a:xfrm>
              <a:off x="329765" y="999503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0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1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49" name="Grouper 35"/>
          <p:cNvGrpSpPr/>
          <p:nvPr/>
        </p:nvGrpSpPr>
        <p:grpSpPr>
          <a:xfrm>
            <a:off x="16917185" y="5508845"/>
            <a:ext cx="6662042" cy="2303838"/>
            <a:chOff x="0" y="0"/>
            <a:chExt cx="6662040" cy="2303837"/>
          </a:xfrm>
        </p:grpSpPr>
        <p:sp>
          <p:nvSpPr>
            <p:cNvPr id="443" name="ZoneTexte 36"/>
            <p:cNvSpPr/>
            <p:nvPr/>
          </p:nvSpPr>
          <p:spPr>
            <a:xfrm>
              <a:off x="6498331" y="1087533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44" name="ZoneTexte 37"/>
            <p:cNvSpPr/>
            <p:nvPr/>
          </p:nvSpPr>
          <p:spPr>
            <a:xfrm>
              <a:off x="255266" y="1033837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45" name="ZoneTexte 38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Fréquences</a:t>
              </a:r>
            </a:p>
          </p:txBody>
        </p:sp>
        <p:sp>
          <p:nvSpPr>
            <p:cNvPr id="446" name="Connecteur droit 39"/>
            <p:cNvSpPr/>
            <p:nvPr/>
          </p:nvSpPr>
          <p:spPr>
            <a:xfrm>
              <a:off x="329765" y="1041487"/>
              <a:ext cx="6253239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7" name="Connecteur droit 40"/>
            <p:cNvSpPr/>
            <p:nvPr/>
          </p:nvSpPr>
          <p:spPr>
            <a:xfrm flipH="1">
              <a:off x="331457" y="910727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48" name="Connecteur droit 41"/>
            <p:cNvSpPr/>
            <p:nvPr/>
          </p:nvSpPr>
          <p:spPr>
            <a:xfrm>
              <a:off x="6604055" y="910727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56" name="Grouper 42"/>
          <p:cNvGrpSpPr/>
          <p:nvPr/>
        </p:nvGrpSpPr>
        <p:grpSpPr>
          <a:xfrm>
            <a:off x="16905827" y="7479567"/>
            <a:ext cx="6662041" cy="2282846"/>
            <a:chOff x="0" y="0"/>
            <a:chExt cx="6662040" cy="2282845"/>
          </a:xfrm>
        </p:grpSpPr>
        <p:sp>
          <p:nvSpPr>
            <p:cNvPr id="450" name="ZoneTexte 43"/>
            <p:cNvSpPr/>
            <p:nvPr/>
          </p:nvSpPr>
          <p:spPr>
            <a:xfrm>
              <a:off x="6498330" y="1066541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51" name="ZoneTexte 44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52" name="ZoneTexte 45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Niveau Technique</a:t>
              </a:r>
            </a:p>
          </p:txBody>
        </p:sp>
        <p:sp>
          <p:nvSpPr>
            <p:cNvPr id="453" name="Connecteur droit 46"/>
            <p:cNvSpPr/>
            <p:nvPr/>
          </p:nvSpPr>
          <p:spPr>
            <a:xfrm>
              <a:off x="329765" y="1020495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54" name="Connecteur droit 47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55" name="Connecteur droit 48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63" name="Grouper 51"/>
          <p:cNvGrpSpPr/>
          <p:nvPr/>
        </p:nvGrpSpPr>
        <p:grpSpPr>
          <a:xfrm>
            <a:off x="16903783" y="9403277"/>
            <a:ext cx="6662041" cy="2261854"/>
            <a:chOff x="0" y="0"/>
            <a:chExt cx="6662040" cy="2261853"/>
          </a:xfrm>
        </p:grpSpPr>
        <p:sp>
          <p:nvSpPr>
            <p:cNvPr id="457" name="ZoneTexte 52"/>
            <p:cNvSpPr/>
            <p:nvPr/>
          </p:nvSpPr>
          <p:spPr>
            <a:xfrm>
              <a:off x="6498330" y="1045549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58" name="ZoneTexte 53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59" name="ZoneTexte 5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Usage mobile</a:t>
              </a:r>
            </a:p>
          </p:txBody>
        </p:sp>
        <p:sp>
          <p:nvSpPr>
            <p:cNvPr id="460" name="Connecteur droit 55"/>
            <p:cNvSpPr/>
            <p:nvPr/>
          </p:nvSpPr>
          <p:spPr>
            <a:xfrm>
              <a:off x="329765" y="999503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1" name="Connecteur droit 56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2" name="Connecteur droit 57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grpSp>
        <p:nvGrpSpPr>
          <p:cNvPr id="470" name="Grouper 58"/>
          <p:cNvGrpSpPr/>
          <p:nvPr/>
        </p:nvGrpSpPr>
        <p:grpSpPr>
          <a:xfrm>
            <a:off x="16892426" y="11332016"/>
            <a:ext cx="6662041" cy="2282847"/>
            <a:chOff x="0" y="0"/>
            <a:chExt cx="6662040" cy="2282845"/>
          </a:xfrm>
        </p:grpSpPr>
        <p:sp>
          <p:nvSpPr>
            <p:cNvPr id="464" name="ZoneTexte 59"/>
            <p:cNvSpPr/>
            <p:nvPr/>
          </p:nvSpPr>
          <p:spPr>
            <a:xfrm>
              <a:off x="6498330" y="1066541"/>
              <a:ext cx="1637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465" name="ZoneTexte 60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20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466" name="ZoneTexte 61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000000"/>
                  </a:solidFill>
                  <a:latin typeface="Open Sans Regular Regular"/>
                  <a:ea typeface="Open Sans Regular Regular"/>
                  <a:cs typeface="Open Sans Regular Regular"/>
                  <a:sym typeface="Open Sans Regular Regular"/>
                </a:defRPr>
              </a:lvl1pPr>
            </a:lstStyle>
            <a:p>
              <a:pPr/>
              <a:r>
                <a:t>Know How</a:t>
              </a:r>
            </a:p>
          </p:txBody>
        </p:sp>
        <p:sp>
          <p:nvSpPr>
            <p:cNvPr id="467" name="Connecteur droit 62"/>
            <p:cNvSpPr/>
            <p:nvPr/>
          </p:nvSpPr>
          <p:spPr>
            <a:xfrm>
              <a:off x="329765" y="1020495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8" name="Connecteur droit 63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9" name="Connecteur droit 64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sz="48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</p:grpSp>
      <p:sp>
        <p:nvSpPr>
          <p:cNvPr id="471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space réservé pour une image  10"/>
          <p:cNvSpPr/>
          <p:nvPr>
            <p:ph type="pic" idx="21"/>
          </p:nvPr>
        </p:nvSpPr>
        <p:spPr>
          <a:xfrm>
            <a:off x="-3" y="1641316"/>
            <a:ext cx="24383988" cy="1207468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9" name="Body Level One…"/>
          <p:cNvSpPr txBox="1"/>
          <p:nvPr>
            <p:ph type="body" idx="1" hasCustomPrompt="1"/>
          </p:nvPr>
        </p:nvSpPr>
        <p:spPr>
          <a:xfrm>
            <a:off x="0" y="1417319"/>
            <a:ext cx="24384000" cy="1229868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lumOff val="-9294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lumOff val="-9294"/>
                  </a:schemeClr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chemeClr val="accent4">
                    <a:lumOff val="-9294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accent4">
                    <a:lumOff val="-9294"/>
                  </a:schemeClr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chemeClr val="accent4">
                    <a:lumOff val="-9294"/>
                  </a:schemeClr>
                </a:solidFill>
              </a:defRPr>
            </a:lvl5pPr>
          </a:lstStyle>
          <a:p>
            <a:pPr/>
            <a:r>
              <a:t>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0" name="Espace réservé du texte 20"/>
          <p:cNvSpPr/>
          <p:nvPr>
            <p:ph type="body" sz="quarter" idx="22" hasCustomPrompt="1"/>
          </p:nvPr>
        </p:nvSpPr>
        <p:spPr>
          <a:xfrm>
            <a:off x="4382427" y="7644307"/>
            <a:ext cx="12716853" cy="3444109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anchor="ctr">
            <a:normAutofit fontScale="100000" lnSpcReduction="0"/>
          </a:bodyPr>
          <a:lstStyle>
            <a:lvl1pPr defTabSz="804672">
              <a:lnSpc>
                <a:spcPct val="100000"/>
              </a:lnSpc>
              <a:spcBef>
                <a:spcPts val="0"/>
              </a:spcBef>
              <a:defRPr sz="2640">
                <a:noFill/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/>
            <a:r>
              <a:t>N°
Titre de la section sur plusieurs lignes
Sous-titre de la section
Quatrième niveau
Cinquième niveau
6
7
8
9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" name="Image 9" descr="Imag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re de la présentation"/>
          <p:cNvSpPr txBox="1"/>
          <p:nvPr>
            <p:ph type="title" hasCustomPrompt="1"/>
          </p:nvPr>
        </p:nvSpPr>
        <p:spPr>
          <a:xfrm>
            <a:off x="678180" y="2775914"/>
            <a:ext cx="23027640" cy="424401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0800"/>
            </a:lvl1pPr>
          </a:lstStyle>
          <a:p>
            <a:pPr/>
            <a:r>
              <a:t>Titre de la présentation</a:t>
            </a:r>
          </a:p>
        </p:txBody>
      </p:sp>
      <p:pic>
        <p:nvPicPr>
          <p:cNvPr id="64" name="Image 10" descr="Imag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31431" y="250120"/>
            <a:ext cx="2521139" cy="875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 21" descr="Image 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4984" y="144116"/>
            <a:ext cx="2521137" cy="1239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itle Text"/>
          <p:cNvSpPr txBox="1"/>
          <p:nvPr>
            <p:ph type="title"/>
          </p:nvPr>
        </p:nvSpPr>
        <p:spPr>
          <a:xfrm>
            <a:off x="17428832" y="13069538"/>
            <a:ext cx="6922442" cy="677148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r">
              <a:lnSpc>
                <a:spcPct val="90000"/>
              </a:lnSpc>
              <a:defRPr cap="none"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9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Rectangle 13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6C1869"/>
          </a:solidFill>
          <a:ln w="12700">
            <a:miter lim="400000"/>
          </a:ln>
        </p:spPr>
        <p:txBody>
          <a:bodyPr lIns="109728" tIns="109728" rIns="109728" bIns="109728" anchor="ctr"/>
          <a:lstStyle/>
          <a:p>
            <a:pPr algn="ctr" defTabSz="109728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87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67" y="-1"/>
            <a:ext cx="21945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Body Level One…"/>
          <p:cNvSpPr txBox="1"/>
          <p:nvPr>
            <p:ph type="body" idx="1"/>
          </p:nvPr>
        </p:nvSpPr>
        <p:spPr>
          <a:xfrm>
            <a:off x="5110593" y="2603630"/>
            <a:ext cx="17556795" cy="10002104"/>
          </a:xfrm>
          <a:prstGeom prst="rect">
            <a:avLst/>
          </a:prstGeom>
          <a:ln w="25400"/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100000"/>
              </a:lnSpc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marL="877920" indent="-496935" defTabSz="914364">
              <a:lnSpc>
                <a:spcPct val="100000"/>
              </a:lnSpc>
              <a:buSzPct val="100000"/>
              <a:buChar char="–"/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1219150" indent="-457180" defTabSz="914364">
              <a:lnSpc>
                <a:spcPct val="100000"/>
              </a:lnSpc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marL="1714431" indent="-571475" defTabSz="914364">
              <a:lnSpc>
                <a:spcPct val="100000"/>
              </a:lnSpc>
              <a:buSzPct val="100000"/>
              <a:buChar char="–"/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2095414" indent="-571475" defTabSz="914364">
              <a:lnSpc>
                <a:spcPct val="100000"/>
              </a:lnSpc>
              <a:buChar char="»"/>
              <a:defRPr sz="4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Title Text"/>
          <p:cNvSpPr txBox="1"/>
          <p:nvPr>
            <p:ph type="title"/>
          </p:nvPr>
        </p:nvSpPr>
        <p:spPr>
          <a:xfrm>
            <a:off x="2334547" y="318057"/>
            <a:ext cx="19690079" cy="2651127"/>
          </a:xfrm>
          <a:prstGeom prst="rect">
            <a:avLst/>
          </a:prstGeom>
          <a:ln w="25400"/>
        </p:spPr>
        <p:txBody>
          <a:bodyPr lIns="109728" tIns="109728" rIns="109728" bIns="109728" anchor="ctr">
            <a:normAutofit fontScale="100000" lnSpcReduction="0"/>
          </a:bodyPr>
          <a:lstStyle>
            <a:lvl1pPr defTabSz="914364">
              <a:defRPr cap="none" sz="6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0" name="Slide Number"/>
          <p:cNvSpPr txBox="1"/>
          <p:nvPr>
            <p:ph type="sldNum" sz="quarter" idx="2"/>
          </p:nvPr>
        </p:nvSpPr>
        <p:spPr>
          <a:xfrm>
            <a:off x="11826240" y="12344399"/>
            <a:ext cx="5120641" cy="736601"/>
          </a:xfrm>
          <a:prstGeom prst="rect">
            <a:avLst/>
          </a:prstGeom>
          <a:ln w="25400"/>
        </p:spPr>
        <p:txBody>
          <a:bodyPr lIns="109728" tIns="109728" rIns="109728" bIns="109728"/>
          <a:lstStyle>
            <a:lvl1pPr algn="r" defTabSz="1097280">
              <a:defRPr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defRPr cap="none"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8" name="Body Level One…"/>
          <p:cNvSpPr txBox="1"/>
          <p:nvPr>
            <p:ph type="body" idx="1"/>
          </p:nvPr>
        </p:nvSpPr>
        <p:spPr>
          <a:xfrm>
            <a:off x="1248834" y="2441509"/>
            <a:ext cx="21886335" cy="10454689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965200" indent="-965200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9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828970">
              <a:defRPr sz="32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klein yves ikb79.jpeg" descr="klein yves ikb79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1" y="-1"/>
            <a:ext cx="2465747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Body Level One…"/>
          <p:cNvSpPr txBox="1"/>
          <p:nvPr>
            <p:ph type="body" sz="half" idx="1"/>
          </p:nvPr>
        </p:nvSpPr>
        <p:spPr>
          <a:xfrm>
            <a:off x="2853639" y="1502380"/>
            <a:ext cx="20117475" cy="4201669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9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858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287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3716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Espace réservé du texte 12"/>
          <p:cNvSpPr/>
          <p:nvPr>
            <p:ph type="body" idx="21"/>
          </p:nvPr>
        </p:nvSpPr>
        <p:spPr>
          <a:xfrm>
            <a:off x="2853639" y="4029230"/>
            <a:ext cx="20117475" cy="6829274"/>
          </a:xfrm>
          <a:prstGeom prst="rect">
            <a:avLst/>
          </a:prstGeom>
          <a:ln w="3175"/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2300"/>
              </a:spcBef>
              <a:defRPr sz="9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09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OUGE">
    <p:bg>
      <p:bgPr>
        <a:solidFill>
          <a:srgbClr val="FF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hermes-screen-orange.jpeg" descr="hermes-screen-orange.jpeg"/>
          <p:cNvPicPr>
            <a:picLocks noChangeAspect="1"/>
          </p:cNvPicPr>
          <p:nvPr/>
        </p:nvPicPr>
        <p:blipFill>
          <a:blip r:embed="rId2">
            <a:extLst/>
          </a:blip>
          <a:srcRect l="0" t="54147" r="0" b="0"/>
          <a:stretch>
            <a:fillRect/>
          </a:stretch>
        </p:blipFill>
        <p:spPr>
          <a:xfrm>
            <a:off x="-1" y="0"/>
            <a:ext cx="24383869" cy="6987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hermes-screen-orange.jpeg" descr="hermes-screen-orange.jpeg"/>
          <p:cNvPicPr>
            <a:picLocks noChangeAspect="1"/>
          </p:cNvPicPr>
          <p:nvPr/>
        </p:nvPicPr>
        <p:blipFill>
          <a:blip r:embed="rId2">
            <a:extLst/>
          </a:blip>
          <a:srcRect l="0" t="54147" r="0" b="0"/>
          <a:stretch>
            <a:fillRect/>
          </a:stretch>
        </p:blipFill>
        <p:spPr>
          <a:xfrm>
            <a:off x="-1" y="6728284"/>
            <a:ext cx="24383869" cy="698786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Title Text"/>
          <p:cNvSpPr txBox="1"/>
          <p:nvPr>
            <p:ph type="title"/>
          </p:nvPr>
        </p:nvSpPr>
        <p:spPr>
          <a:xfrm>
            <a:off x="1219199" y="549274"/>
            <a:ext cx="21945601" cy="22860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ctr" defTabSz="2438400">
              <a:defRPr cap="none" sz="10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9" name="Body Level One…"/>
          <p:cNvSpPr txBox="1"/>
          <p:nvPr>
            <p:ph type="body" sz="half" idx="1"/>
          </p:nvPr>
        </p:nvSpPr>
        <p:spPr>
          <a:xfrm>
            <a:off x="2853634" y="3280378"/>
            <a:ext cx="20117475" cy="4339542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9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6858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28700" defTabSz="2438400">
              <a:lnSpc>
                <a:spcPct val="100000"/>
              </a:lnSpc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371600" defTabSz="2438400">
              <a:lnSpc>
                <a:spcPct val="100000"/>
              </a:lnSpc>
              <a:spcBef>
                <a:spcPts val="2500"/>
              </a:spcBef>
              <a:buSzTx/>
              <a:buNone/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0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50950" y="13886727"/>
            <a:ext cx="1250766" cy="90055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Slide Number"/>
          <p:cNvSpPr txBox="1"/>
          <p:nvPr>
            <p:ph type="sldNum" sz="quarter" idx="2"/>
          </p:nvPr>
        </p:nvSpPr>
        <p:spPr>
          <a:xfrm>
            <a:off x="18885279" y="13093348"/>
            <a:ext cx="245072" cy="279401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888888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 18" descr="Image 18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" y="-560553"/>
            <a:ext cx="24384001" cy="15527284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92D2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910132"/>
            <a:ext cx="945489" cy="945006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  <a:ln w="25400"/>
        </p:spPr>
        <p:txBody>
          <a:bodyPr lIns="91439" tIns="91439" rIns="91439" bIns="91439" anchor="ctr">
            <a:normAutofit fontScale="100000" lnSpcReduction="0"/>
          </a:bodyPr>
          <a:lstStyle>
            <a:lvl1pPr algn="r">
              <a:lnSpc>
                <a:spcPct val="90000"/>
              </a:lnSpc>
              <a:defRPr cap="none"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52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EU">
    <p:bg>
      <p:bgPr>
        <a:solidFill>
          <a:srgbClr val="2489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itle Text"/>
          <p:cNvSpPr txBox="1"/>
          <p:nvPr>
            <p:ph type="body" idx="21"/>
          </p:nvPr>
        </p:nvSpPr>
        <p:spPr>
          <a:xfrm>
            <a:off x="762000" y="959941"/>
            <a:ext cx="22860000" cy="11892459"/>
          </a:xfrm>
          <a:prstGeom prst="rect">
            <a:avLst/>
          </a:prstGeom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spcBef>
                <a:spcPts val="0"/>
              </a:spcBef>
              <a:defRPr cap="all" sz="30300">
                <a:solidFill>
                  <a:srgbClr val="222222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60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75" name="Connecteur droit 18"/>
          <p:cNvSpPr/>
          <p:nvPr/>
        </p:nvSpPr>
        <p:spPr>
          <a:xfrm>
            <a:off x="4172360" y="12330820"/>
            <a:ext cx="1" cy="1176727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76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2994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3175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pic>
        <p:nvPicPr>
          <p:cNvPr id="568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100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Body Level One…"/>
          <p:cNvSpPr txBox="1"/>
          <p:nvPr>
            <p:ph type="body" idx="1"/>
          </p:nvPr>
        </p:nvSpPr>
        <p:spPr>
          <a:xfrm>
            <a:off x="4625426" y="2648674"/>
            <a:ext cx="19507553" cy="10002103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0" name="Title Text"/>
          <p:cNvSpPr txBox="1"/>
          <p:nvPr>
            <p:ph type="title"/>
          </p:nvPr>
        </p:nvSpPr>
        <p:spPr>
          <a:xfrm>
            <a:off x="829738" y="299202"/>
            <a:ext cx="23303240" cy="2651126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defRPr cap="none" sz="9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71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3175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pic>
        <p:nvPicPr>
          <p:cNvPr id="579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100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Body Level One…"/>
          <p:cNvSpPr txBox="1"/>
          <p:nvPr>
            <p:ph type="body" idx="1"/>
          </p:nvPr>
        </p:nvSpPr>
        <p:spPr>
          <a:xfrm>
            <a:off x="4625426" y="2648674"/>
            <a:ext cx="19507553" cy="10002103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6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1" name="Title Text"/>
          <p:cNvSpPr txBox="1"/>
          <p:nvPr>
            <p:ph type="title"/>
          </p:nvPr>
        </p:nvSpPr>
        <p:spPr>
          <a:xfrm>
            <a:off x="829738" y="299202"/>
            <a:ext cx="23303240" cy="2651126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defRPr b="1" cap="none" sz="9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8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 defTabSz="2438400">
              <a:defRPr sz="34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pic>
        <p:nvPicPr>
          <p:cNvPr id="59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099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Body Level One…"/>
          <p:cNvSpPr txBox="1"/>
          <p:nvPr>
            <p:ph type="body" idx="1"/>
          </p:nvPr>
        </p:nvSpPr>
        <p:spPr>
          <a:xfrm>
            <a:off x="4625426" y="2648674"/>
            <a:ext cx="19507551" cy="10002103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2" name="Title Text"/>
          <p:cNvSpPr txBox="1"/>
          <p:nvPr>
            <p:ph type="title"/>
          </p:nvPr>
        </p:nvSpPr>
        <p:spPr>
          <a:xfrm>
            <a:off x="829738" y="299202"/>
            <a:ext cx="23303239" cy="2651126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defRPr b="1" cap="none" sz="96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9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/>
        </p:spPr>
        <p:txBody>
          <a:bodyPr lIns="121919" tIns="121919" rIns="121919" bIns="121919" anchor="ctr"/>
          <a:lstStyle>
            <a:lvl1pPr algn="ctr" defTabSz="2438400">
              <a:defRPr cap="none" sz="100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2" name="Body Level One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defTabSz="2438400">
              <a:lnSpc>
                <a:spcPct val="100000"/>
              </a:lnSpc>
              <a:spcBef>
                <a:spcPts val="2100"/>
              </a:spcBef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indent="342900" defTabSz="2438400">
              <a:lnSpc>
                <a:spcPct val="100000"/>
              </a:lnSpc>
              <a:spcBef>
                <a:spcPts val="2100"/>
              </a:spcBef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6858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indent="1028700" defTabSz="2438400">
              <a:lnSpc>
                <a:spcPct val="100000"/>
              </a:lnSpc>
              <a:spcBef>
                <a:spcPts val="2100"/>
              </a:spcBef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13716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4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3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000">
                <a:solidFill>
                  <a:srgbClr val="29283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11" name="groupapa 2 petit.png" descr="groupapa 2 pet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2873" y="14548882"/>
            <a:ext cx="3772858" cy="265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24781" y="12571067"/>
            <a:ext cx="3048991" cy="892462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cap="none" sz="10000">
                <a:solidFill>
                  <a:srgbClr val="292834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21" name="groupapa 2 petit.png" descr="groupapa 2 pet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10903" y="14311816"/>
            <a:ext cx="3772858" cy="2654356"/>
          </a:xfrm>
          <a:prstGeom prst="rect">
            <a:avLst/>
          </a:prstGeom>
          <a:ln w="12700">
            <a:miter lim="400000"/>
          </a:ln>
        </p:spPr>
      </p:pic>
      <p:sp>
        <p:nvSpPr>
          <p:cNvPr id="622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Gris">
    <p:bg>
      <p:bgPr>
        <a:solidFill>
          <a:srgbClr val="D6D6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lide Number"/>
          <p:cNvSpPr txBox="1"/>
          <p:nvPr>
            <p:ph type="sldNum" sz="quarter" idx="2"/>
          </p:nvPr>
        </p:nvSpPr>
        <p:spPr>
          <a:xfrm>
            <a:off x="12015591" y="13132046"/>
            <a:ext cx="340321" cy="323553"/>
          </a:xfrm>
          <a:prstGeom prst="rect">
            <a:avLst/>
          </a:prstGeom>
          <a:ln w="25400"/>
        </p:spPr>
        <p:txBody>
          <a:bodyPr lIns="50800" tIns="50800" rIns="50800" bIns="50800" anchor="b"/>
          <a:lstStyle>
            <a:lvl1pPr algn="ctr" defTabSz="5842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50" name="Groupe 12"/>
          <p:cNvGrpSpPr/>
          <p:nvPr/>
        </p:nvGrpSpPr>
        <p:grpSpPr>
          <a:xfrm>
            <a:off x="21041448" y="13043394"/>
            <a:ext cx="2880001" cy="301180"/>
            <a:chOff x="0" y="0"/>
            <a:chExt cx="2880000" cy="301178"/>
          </a:xfrm>
        </p:grpSpPr>
        <p:sp>
          <p:nvSpPr>
            <p:cNvPr id="637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8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9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0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1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2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8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1" name="Connecteur droit 38"/>
          <p:cNvSpPr/>
          <p:nvPr/>
        </p:nvSpPr>
        <p:spPr>
          <a:xfrm>
            <a:off x="10306631" y="12891010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2" name="Text Box 23"/>
          <p:cNvSpPr txBox="1"/>
          <p:nvPr/>
        </p:nvSpPr>
        <p:spPr>
          <a:xfrm>
            <a:off x="10497549" y="13160210"/>
            <a:ext cx="2251262" cy="221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10/04/2018</a:t>
            </a:r>
          </a:p>
        </p:txBody>
      </p:sp>
      <p:sp>
        <p:nvSpPr>
          <p:cNvPr id="653" name="Connecteur droit 123"/>
          <p:cNvSpPr/>
          <p:nvPr/>
        </p:nvSpPr>
        <p:spPr>
          <a:xfrm>
            <a:off x="18681130" y="12903712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54" name="Connecteur droit 101"/>
          <p:cNvSpPr/>
          <p:nvPr/>
        </p:nvSpPr>
        <p:spPr>
          <a:xfrm>
            <a:off x="12935645" y="12891010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70" name="Groupe 26"/>
          <p:cNvGrpSpPr/>
          <p:nvPr/>
        </p:nvGrpSpPr>
        <p:grpSpPr>
          <a:xfrm>
            <a:off x="13144386" y="13191210"/>
            <a:ext cx="2002652" cy="152585"/>
            <a:chOff x="0" y="0"/>
            <a:chExt cx="2002650" cy="152583"/>
          </a:xfrm>
        </p:grpSpPr>
        <p:sp>
          <p:nvSpPr>
            <p:cNvPr id="655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6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7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8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9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0" name="Freeform 218"/>
            <p:cNvSpPr/>
            <p:nvPr/>
          </p:nvSpPr>
          <p:spPr>
            <a:xfrm>
              <a:off x="721588" y="-1"/>
              <a:ext cx="9218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1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6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8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9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71" name="Image 53" descr="Imag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79" y="12891008"/>
            <a:ext cx="2601577" cy="441601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ZoneTexte 17"/>
          <p:cNvSpPr txBox="1"/>
          <p:nvPr/>
        </p:nvSpPr>
        <p:spPr>
          <a:xfrm>
            <a:off x="5577162" y="12934450"/>
            <a:ext cx="4831006" cy="5276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defRPr sz="2000">
                <a:solidFill>
                  <a:srgbClr val="003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DE </a:t>
            </a:r>
            <a:r>
              <a:rPr>
                <a:solidFill>
                  <a:srgbClr val="8878B2"/>
                </a:solidFill>
              </a:rPr>
              <a:t>LA FINANCE</a:t>
            </a:r>
          </a:p>
        </p:txBody>
      </p:sp>
      <p:sp>
        <p:nvSpPr>
          <p:cNvPr id="673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defRPr cap="none" sz="48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ctr" defTabSz="2438400">
              <a:defRPr cap="none" sz="116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81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lnSpc>
                <a:spcPct val="100000"/>
              </a:lnSpc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algn="ctr" defTabSz="2438400">
              <a:lnSpc>
                <a:spcPct val="100000"/>
              </a:lnSpc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algn="ctr" defTabSz="2438400">
              <a:lnSpc>
                <a:spcPct val="100000"/>
              </a:lnSpc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algn="ctr" defTabSz="2438400">
              <a:lnSpc>
                <a:spcPct val="100000"/>
              </a:lnSpc>
              <a:spcBef>
                <a:spcPts val="1900"/>
              </a:spcBef>
              <a:buSzTx/>
              <a:buNone/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0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4000">
                <a:solidFill>
                  <a:srgbClr val="141313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691" name="Slide Number"/>
          <p:cNvSpPr txBox="1"/>
          <p:nvPr>
            <p:ph type="sldNum" sz="quarter" idx="2"/>
          </p:nvPr>
        </p:nvSpPr>
        <p:spPr>
          <a:xfrm>
            <a:off x="11785599" y="12336780"/>
            <a:ext cx="5689601" cy="751840"/>
          </a:xfrm>
          <a:prstGeom prst="rect">
            <a:avLst/>
          </a:prstGeom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5" name="Connecteur droit 9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6" name="Connecteur droit 11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7" name="Connecteur droit 12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8" name="Connecteur droit 14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9" name="Connecteur droit 15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0" name="Connecteur droit 17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1" name="Connecteur droit 18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xfrm>
            <a:off x="1031874" y="727000"/>
            <a:ext cx="22320251" cy="1728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7200">
                <a:solidFill>
                  <a:srgbClr val="69778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xfrm>
            <a:off x="1031874" y="3507466"/>
            <a:ext cx="22320251" cy="803048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4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2994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22753173" y="12994433"/>
            <a:ext cx="277467" cy="266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699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/>
        </p:spPr>
        <p:txBody>
          <a:bodyPr lIns="121919" tIns="121919" rIns="121919" bIns="121919" anchor="ctr"/>
          <a:lstStyle>
            <a:lvl1pPr algn="ctr" defTabSz="2438400">
              <a:defRPr cap="none" sz="9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00" name="Body Level One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defTabSz="2438400">
              <a:lnSpc>
                <a:spcPct val="100000"/>
              </a:lnSpc>
              <a:spcBef>
                <a:spcPts val="21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342900" defTabSz="2438400">
              <a:lnSpc>
                <a:spcPct val="100000"/>
              </a:lnSpc>
              <a:spcBef>
                <a:spcPts val="21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6858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028700" defTabSz="2438400">
              <a:lnSpc>
                <a:spcPct val="100000"/>
              </a:lnSpc>
              <a:spcBef>
                <a:spcPts val="21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371600" defTabSz="2438400">
              <a:lnSpc>
                <a:spcPct val="100000"/>
              </a:lnSpc>
              <a:spcBef>
                <a:spcPts val="2100"/>
              </a:spcBef>
              <a:buSzTx/>
              <a:buNone/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1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285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lide Number"/>
          <p:cNvSpPr txBox="1"/>
          <p:nvPr>
            <p:ph type="sldNum" sz="quarter" idx="2"/>
          </p:nvPr>
        </p:nvSpPr>
        <p:spPr>
          <a:xfrm>
            <a:off x="914402" y="12699249"/>
            <a:ext cx="408236" cy="394768"/>
          </a:xfrm>
          <a:prstGeom prst="rect">
            <a:avLst/>
          </a:prstGeom>
          <a:ln w="25400"/>
        </p:spPr>
        <p:txBody>
          <a:bodyPr anchor="b"/>
          <a:lstStyle>
            <a:lvl1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09" name="Google Shape;159;p45" descr="Google Shape;159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5990" y="12483449"/>
            <a:ext cx="2560433" cy="584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lide Number"/>
          <p:cNvSpPr txBox="1"/>
          <p:nvPr>
            <p:ph type="sldNum" sz="quarter" idx="2"/>
          </p:nvPr>
        </p:nvSpPr>
        <p:spPr>
          <a:xfrm>
            <a:off x="914402" y="12699249"/>
            <a:ext cx="408236" cy="394768"/>
          </a:xfrm>
          <a:prstGeom prst="rect">
            <a:avLst/>
          </a:prstGeom>
          <a:ln w="25400"/>
        </p:spPr>
        <p:txBody>
          <a:bodyPr anchor="b"/>
          <a:lstStyle>
            <a:lvl1pPr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717" name="Google Shape;159;p45" descr="Google Shape;159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05990" y="12483449"/>
            <a:ext cx="2560433" cy="58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161;p46" descr="Google Shape;161;p46"/>
          <p:cNvPicPr>
            <a:picLocks noChangeAspect="1"/>
          </p:cNvPicPr>
          <p:nvPr/>
        </p:nvPicPr>
        <p:blipFill>
          <a:blip r:embed="rId3">
            <a:extLst/>
          </a:blip>
          <a:srcRect l="0" t="18152" r="0" b="21633"/>
          <a:stretch>
            <a:fillRect/>
          </a:stretch>
        </p:blipFill>
        <p:spPr>
          <a:xfrm>
            <a:off x="0" y="-1"/>
            <a:ext cx="24384000" cy="8787506"/>
          </a:xfrm>
          <a:prstGeom prst="rect">
            <a:avLst/>
          </a:prstGeom>
          <a:ln w="12700">
            <a:miter lim="400000"/>
          </a:ln>
        </p:spPr>
      </p:pic>
      <p:sp>
        <p:nvSpPr>
          <p:cNvPr id="719" name="Google Shape;162;p46"/>
          <p:cNvSpPr/>
          <p:nvPr/>
        </p:nvSpPr>
        <p:spPr>
          <a:xfrm>
            <a:off x="0" y="2717799"/>
            <a:ext cx="24384000" cy="606970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2000">
                <a:srgbClr val="000000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ZoneTexte 23"/>
          <p:cNvSpPr txBox="1"/>
          <p:nvPr/>
        </p:nvSpPr>
        <p:spPr>
          <a:xfrm>
            <a:off x="18989254" y="3204234"/>
            <a:ext cx="192511" cy="762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400">
                <a:solidFill>
                  <a:srgbClr val="00206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727" name="Title Text"/>
          <p:cNvSpPr txBox="1"/>
          <p:nvPr>
            <p:ph type="title"/>
          </p:nvPr>
        </p:nvSpPr>
        <p:spPr>
          <a:xfrm>
            <a:off x="-1" y="-10457"/>
            <a:ext cx="24410720" cy="1368823"/>
          </a:xfrm>
          <a:prstGeom prst="rect">
            <a:avLst/>
          </a:prstGeom>
          <a:solidFill>
            <a:srgbClr val="000000"/>
          </a:solidFill>
          <a:ln w="25400"/>
        </p:spPr>
        <p:txBody>
          <a:bodyPr anchor="ctr">
            <a:normAutofit fontScale="100000" lnSpcReduction="0"/>
          </a:bodyPr>
          <a:lstStyle>
            <a:lvl1pPr indent="359999">
              <a:lnSpc>
                <a:spcPct val="90000"/>
              </a:lnSpc>
              <a:defRPr cap="none"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8" name="Body Level One…"/>
          <p:cNvSpPr txBox="1"/>
          <p:nvPr>
            <p:ph type="body" sz="quarter" idx="1"/>
          </p:nvPr>
        </p:nvSpPr>
        <p:spPr>
          <a:xfrm>
            <a:off x="396307" y="10244810"/>
            <a:ext cx="5035972" cy="3087103"/>
          </a:xfrm>
          <a:prstGeom prst="rect">
            <a:avLst/>
          </a:prstGeom>
          <a:ln w="25400"/>
        </p:spPr>
        <p:txBody>
          <a:bodyPr lIns="91439" tIns="91439" r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457189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1325879" indent="-411479">
              <a:lnSpc>
                <a:spcPct val="90000"/>
              </a:lnSpc>
              <a:spcBef>
                <a:spcPts val="2000"/>
              </a:spcBef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marL="1828800" indent="-457200">
              <a:lnSpc>
                <a:spcPct val="90000"/>
              </a:lnSpc>
              <a:spcBef>
                <a:spcPts val="2000"/>
              </a:spcBef>
              <a:buSzPct val="100000"/>
              <a:buChar char="•"/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2286000" indent="-457200">
              <a:lnSpc>
                <a:spcPct val="90000"/>
              </a:lnSpc>
              <a:spcBef>
                <a:spcPts val="2000"/>
              </a:spcBef>
              <a:buChar char="•"/>
              <a:defRPr sz="36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9" name="Rectangle 7"/>
          <p:cNvSpPr/>
          <p:nvPr/>
        </p:nvSpPr>
        <p:spPr>
          <a:xfrm>
            <a:off x="6032131" y="1905157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0" name="Rectangle 8"/>
          <p:cNvSpPr/>
          <p:nvPr/>
        </p:nvSpPr>
        <p:spPr>
          <a:xfrm>
            <a:off x="18520384" y="1905157"/>
            <a:ext cx="151195" cy="1084125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1" name="ZoneTexte 24"/>
          <p:cNvSpPr txBox="1"/>
          <p:nvPr/>
        </p:nvSpPr>
        <p:spPr>
          <a:xfrm>
            <a:off x="23848018" y="2108931"/>
            <a:ext cx="163709" cy="4699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700">
                <a:solidFill>
                  <a:srgbClr val="00206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32" name="ZoneTexte 23"/>
          <p:cNvSpPr txBox="1"/>
          <p:nvPr/>
        </p:nvSpPr>
        <p:spPr>
          <a:xfrm>
            <a:off x="18976554" y="1852035"/>
            <a:ext cx="192511" cy="762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400">
                <a:solidFill>
                  <a:srgbClr val="00206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733" name="Connecteur droit 16"/>
          <p:cNvSpPr/>
          <p:nvPr/>
        </p:nvSpPr>
        <p:spPr>
          <a:xfrm>
            <a:off x="19014293" y="2062885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4" name="Connecteur droit 17"/>
          <p:cNvSpPr/>
          <p:nvPr/>
        </p:nvSpPr>
        <p:spPr>
          <a:xfrm>
            <a:off x="19026922" y="1931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5" name="Connecteur droit 22"/>
          <p:cNvSpPr/>
          <p:nvPr/>
        </p:nvSpPr>
        <p:spPr>
          <a:xfrm>
            <a:off x="23953319" y="193170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6" name="ZoneTexte 27"/>
          <p:cNvSpPr txBox="1"/>
          <p:nvPr/>
        </p:nvSpPr>
        <p:spPr>
          <a:xfrm>
            <a:off x="23836658" y="3423661"/>
            <a:ext cx="163709" cy="4699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7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37" name="Connecteur droit 30"/>
          <p:cNvSpPr/>
          <p:nvPr/>
        </p:nvSpPr>
        <p:spPr>
          <a:xfrm>
            <a:off x="19014293" y="3377615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8" name="Connecteur droit 31"/>
          <p:cNvSpPr/>
          <p:nvPr/>
        </p:nvSpPr>
        <p:spPr>
          <a:xfrm>
            <a:off x="19028262" y="324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39" name="Connecteur droit 32"/>
          <p:cNvSpPr/>
          <p:nvPr/>
        </p:nvSpPr>
        <p:spPr>
          <a:xfrm>
            <a:off x="23941959" y="3246432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0" name="ZoneTexte 36"/>
          <p:cNvSpPr txBox="1"/>
          <p:nvPr/>
        </p:nvSpPr>
        <p:spPr>
          <a:xfrm>
            <a:off x="23834618" y="4691379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41" name="Connecteur droit 39"/>
          <p:cNvSpPr/>
          <p:nvPr/>
        </p:nvSpPr>
        <p:spPr>
          <a:xfrm>
            <a:off x="19014293" y="4645333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2" name="Connecteur droit 40"/>
          <p:cNvSpPr/>
          <p:nvPr/>
        </p:nvSpPr>
        <p:spPr>
          <a:xfrm>
            <a:off x="19026222" y="4514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3" name="Connecteur droit 41"/>
          <p:cNvSpPr/>
          <p:nvPr/>
        </p:nvSpPr>
        <p:spPr>
          <a:xfrm>
            <a:off x="23939919" y="451415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4" name="ZoneTexte 43"/>
          <p:cNvSpPr txBox="1"/>
          <p:nvPr/>
        </p:nvSpPr>
        <p:spPr>
          <a:xfrm>
            <a:off x="23823259" y="6133110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45" name="Connecteur droit 46"/>
          <p:cNvSpPr/>
          <p:nvPr/>
        </p:nvSpPr>
        <p:spPr>
          <a:xfrm>
            <a:off x="19014293" y="6087064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6" name="Connecteur droit 47"/>
          <p:cNvSpPr/>
          <p:nvPr/>
        </p:nvSpPr>
        <p:spPr>
          <a:xfrm>
            <a:off x="19014863" y="5955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7" name="Connecteur droit 48"/>
          <p:cNvSpPr/>
          <p:nvPr/>
        </p:nvSpPr>
        <p:spPr>
          <a:xfrm>
            <a:off x="23928560" y="5955880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48" name="ZoneTexte 52"/>
          <p:cNvSpPr txBox="1"/>
          <p:nvPr/>
        </p:nvSpPr>
        <p:spPr>
          <a:xfrm>
            <a:off x="23821215" y="7527827"/>
            <a:ext cx="163709" cy="304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49" name="Connecteur droit 55"/>
          <p:cNvSpPr/>
          <p:nvPr/>
        </p:nvSpPr>
        <p:spPr>
          <a:xfrm>
            <a:off x="19014293" y="7481781"/>
            <a:ext cx="4919736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50" name="Connecteur droit 56"/>
          <p:cNvSpPr/>
          <p:nvPr/>
        </p:nvSpPr>
        <p:spPr>
          <a:xfrm>
            <a:off x="19012819" y="7350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51" name="Connecteur droit 57"/>
          <p:cNvSpPr/>
          <p:nvPr/>
        </p:nvSpPr>
        <p:spPr>
          <a:xfrm>
            <a:off x="23926516" y="7350597"/>
            <a:ext cx="1" cy="264907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752" name="ZoneTexte 23"/>
          <p:cNvSpPr txBox="1"/>
          <p:nvPr/>
        </p:nvSpPr>
        <p:spPr>
          <a:xfrm>
            <a:off x="18976554" y="4789194"/>
            <a:ext cx="172456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53" name="ZoneTexte 23"/>
          <p:cNvSpPr txBox="1"/>
          <p:nvPr/>
        </p:nvSpPr>
        <p:spPr>
          <a:xfrm>
            <a:off x="18976554" y="6277634"/>
            <a:ext cx="172456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54" name="ZoneTexte 23"/>
          <p:cNvSpPr txBox="1"/>
          <p:nvPr/>
        </p:nvSpPr>
        <p:spPr>
          <a:xfrm>
            <a:off x="18976554" y="7595172"/>
            <a:ext cx="172456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755" name="ZoneTexte 23"/>
          <p:cNvSpPr txBox="1"/>
          <p:nvPr/>
        </p:nvSpPr>
        <p:spPr>
          <a:xfrm>
            <a:off x="23739008" y="7600881"/>
            <a:ext cx="332210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756" name="ZoneTexte 23"/>
          <p:cNvSpPr txBox="1"/>
          <p:nvPr/>
        </p:nvSpPr>
        <p:spPr>
          <a:xfrm>
            <a:off x="23739008" y="6240151"/>
            <a:ext cx="332210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757" name="ZoneTexte 23"/>
          <p:cNvSpPr txBox="1"/>
          <p:nvPr/>
        </p:nvSpPr>
        <p:spPr>
          <a:xfrm>
            <a:off x="23739008" y="4792351"/>
            <a:ext cx="332210" cy="3810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/>
        </p:spPr>
        <p:txBody>
          <a:bodyPr lIns="91439" tIns="91439" rIns="91439" bIns="91439"/>
          <a:lstStyle>
            <a:lvl1pPr algn="r">
              <a:defRPr sz="2400">
                <a:solidFill>
                  <a:srgbClr val="888888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018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GRADE1">
    <p:bg>
      <p:bgPr>
        <a:gradFill flip="none" rotWithShape="1">
          <a:gsLst>
            <a:gs pos="69547">
              <a:srgbClr val="FFFFFF"/>
            </a:gs>
            <a:gs pos="79553">
              <a:srgbClr val="C9C9C9"/>
            </a:gs>
            <a:gs pos="100000">
              <a:srgbClr val="929292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ctr" defTabSz="825500">
              <a:defRPr sz="24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Body Level One…"/>
          <p:cNvSpPr txBox="1"/>
          <p:nvPr>
            <p:ph type="body" sz="half" idx="1"/>
          </p:nvPr>
        </p:nvSpPr>
        <p:spPr>
          <a:xfrm>
            <a:off x="2773694" y="831935"/>
            <a:ext cx="20117475" cy="5722097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2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40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pic>
        <p:nvPicPr>
          <p:cNvPr id="783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3861" y="137618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ustom Layout">
    <p:bg>
      <p:bgPr>
        <a:gradFill flip="none" rotWithShape="1">
          <a:gsLst>
            <a:gs pos="0">
              <a:srgbClr val="F4FAFC"/>
            </a:gs>
            <a:gs pos="58999">
              <a:srgbClr val="D9D9D9"/>
            </a:gs>
            <a:gs pos="100000">
              <a:srgbClr val="FFFFFF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itle Text"/>
          <p:cNvSpPr txBox="1"/>
          <p:nvPr>
            <p:ph type="title"/>
          </p:nvPr>
        </p:nvSpPr>
        <p:spPr>
          <a:xfrm>
            <a:off x="4385631" y="1701207"/>
            <a:ext cx="15263330" cy="9611832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defTabSz="2438400">
              <a:lnSpc>
                <a:spcPts val="10600"/>
              </a:lnSpc>
              <a:defRPr cap="none" spc="-530" sz="10600">
                <a:solidFill>
                  <a:srgbClr val="40404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92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Pink">
    <p:bg>
      <p:bgPr>
        <a:solidFill>
          <a:srgbClr val="FF0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Body Level One…"/>
          <p:cNvSpPr txBox="1"/>
          <p:nvPr>
            <p:ph type="body" sz="half" idx="1"/>
          </p:nvPr>
        </p:nvSpPr>
        <p:spPr>
          <a:xfrm>
            <a:off x="1248834" y="1262527"/>
            <a:ext cx="21886335" cy="4251324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3033726" indent="-2946799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3809801" indent="-2865510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4058990" indent="-2946798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801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828970"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bg object 16"/>
          <p:cNvSpPr/>
          <p:nvPr/>
        </p:nvSpPr>
        <p:spPr>
          <a:xfrm>
            <a:off x="-1" y="3419853"/>
            <a:ext cx="20951954" cy="10296146"/>
          </a:xfrm>
          <a:prstGeom prst="rect">
            <a:avLst/>
          </a:prstGeom>
          <a:solidFill>
            <a:srgbClr val="E1001A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09" name="bg object 17" descr="bg object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27566" y="0"/>
            <a:ext cx="3456431" cy="3456431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bg object 18"/>
          <p:cNvSpPr/>
          <p:nvPr/>
        </p:nvSpPr>
        <p:spPr>
          <a:xfrm>
            <a:off x="15453360" y="6288022"/>
            <a:ext cx="3895347" cy="3895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10261" y="13"/>
                </a:lnTo>
                <a:lnTo>
                  <a:pt x="9729" y="52"/>
                </a:lnTo>
                <a:lnTo>
                  <a:pt x="9204" y="117"/>
                </a:lnTo>
                <a:lnTo>
                  <a:pt x="8687" y="207"/>
                </a:lnTo>
                <a:lnTo>
                  <a:pt x="8179" y="320"/>
                </a:lnTo>
                <a:lnTo>
                  <a:pt x="7681" y="457"/>
                </a:lnTo>
                <a:lnTo>
                  <a:pt x="7192" y="617"/>
                </a:lnTo>
                <a:lnTo>
                  <a:pt x="6714" y="800"/>
                </a:lnTo>
                <a:lnTo>
                  <a:pt x="6247" y="1004"/>
                </a:lnTo>
                <a:lnTo>
                  <a:pt x="5792" y="1229"/>
                </a:lnTo>
                <a:lnTo>
                  <a:pt x="5349" y="1475"/>
                </a:lnTo>
                <a:lnTo>
                  <a:pt x="4919" y="1740"/>
                </a:lnTo>
                <a:lnTo>
                  <a:pt x="4503" y="2025"/>
                </a:lnTo>
                <a:lnTo>
                  <a:pt x="4101" y="2328"/>
                </a:lnTo>
                <a:lnTo>
                  <a:pt x="3714" y="2649"/>
                </a:lnTo>
                <a:lnTo>
                  <a:pt x="3343" y="2988"/>
                </a:lnTo>
                <a:lnTo>
                  <a:pt x="2988" y="3343"/>
                </a:lnTo>
                <a:lnTo>
                  <a:pt x="2649" y="3714"/>
                </a:lnTo>
                <a:lnTo>
                  <a:pt x="2328" y="4101"/>
                </a:lnTo>
                <a:lnTo>
                  <a:pt x="2025" y="4503"/>
                </a:lnTo>
                <a:lnTo>
                  <a:pt x="1740" y="4919"/>
                </a:lnTo>
                <a:lnTo>
                  <a:pt x="1475" y="5349"/>
                </a:lnTo>
                <a:lnTo>
                  <a:pt x="1229" y="5792"/>
                </a:lnTo>
                <a:lnTo>
                  <a:pt x="1004" y="6247"/>
                </a:lnTo>
                <a:lnTo>
                  <a:pt x="800" y="6714"/>
                </a:lnTo>
                <a:lnTo>
                  <a:pt x="617" y="7192"/>
                </a:lnTo>
                <a:lnTo>
                  <a:pt x="457" y="7681"/>
                </a:lnTo>
                <a:lnTo>
                  <a:pt x="320" y="8179"/>
                </a:lnTo>
                <a:lnTo>
                  <a:pt x="207" y="8687"/>
                </a:lnTo>
                <a:lnTo>
                  <a:pt x="117" y="9204"/>
                </a:lnTo>
                <a:lnTo>
                  <a:pt x="52" y="9729"/>
                </a:lnTo>
                <a:lnTo>
                  <a:pt x="13" y="10261"/>
                </a:lnTo>
                <a:lnTo>
                  <a:pt x="0" y="10800"/>
                </a:lnTo>
                <a:lnTo>
                  <a:pt x="13" y="11339"/>
                </a:lnTo>
                <a:lnTo>
                  <a:pt x="52" y="11871"/>
                </a:lnTo>
                <a:lnTo>
                  <a:pt x="117" y="12396"/>
                </a:lnTo>
                <a:lnTo>
                  <a:pt x="207" y="12913"/>
                </a:lnTo>
                <a:lnTo>
                  <a:pt x="320" y="13421"/>
                </a:lnTo>
                <a:lnTo>
                  <a:pt x="457" y="13919"/>
                </a:lnTo>
                <a:lnTo>
                  <a:pt x="617" y="14408"/>
                </a:lnTo>
                <a:lnTo>
                  <a:pt x="800" y="14886"/>
                </a:lnTo>
                <a:lnTo>
                  <a:pt x="1004" y="15353"/>
                </a:lnTo>
                <a:lnTo>
                  <a:pt x="1229" y="15808"/>
                </a:lnTo>
                <a:lnTo>
                  <a:pt x="1475" y="16251"/>
                </a:lnTo>
                <a:lnTo>
                  <a:pt x="1740" y="16681"/>
                </a:lnTo>
                <a:lnTo>
                  <a:pt x="2025" y="17097"/>
                </a:lnTo>
                <a:lnTo>
                  <a:pt x="2328" y="17499"/>
                </a:lnTo>
                <a:lnTo>
                  <a:pt x="2649" y="17886"/>
                </a:lnTo>
                <a:lnTo>
                  <a:pt x="2988" y="18257"/>
                </a:lnTo>
                <a:lnTo>
                  <a:pt x="3343" y="18612"/>
                </a:lnTo>
                <a:lnTo>
                  <a:pt x="3714" y="18951"/>
                </a:lnTo>
                <a:lnTo>
                  <a:pt x="4101" y="19272"/>
                </a:lnTo>
                <a:lnTo>
                  <a:pt x="4503" y="19575"/>
                </a:lnTo>
                <a:lnTo>
                  <a:pt x="4919" y="19860"/>
                </a:lnTo>
                <a:lnTo>
                  <a:pt x="5349" y="20125"/>
                </a:lnTo>
                <a:lnTo>
                  <a:pt x="5792" y="20371"/>
                </a:lnTo>
                <a:lnTo>
                  <a:pt x="6247" y="20596"/>
                </a:lnTo>
                <a:lnTo>
                  <a:pt x="6714" y="20800"/>
                </a:lnTo>
                <a:lnTo>
                  <a:pt x="7192" y="20983"/>
                </a:lnTo>
                <a:lnTo>
                  <a:pt x="7681" y="21143"/>
                </a:lnTo>
                <a:lnTo>
                  <a:pt x="8179" y="21280"/>
                </a:lnTo>
                <a:lnTo>
                  <a:pt x="8687" y="21393"/>
                </a:lnTo>
                <a:lnTo>
                  <a:pt x="9204" y="21483"/>
                </a:lnTo>
                <a:lnTo>
                  <a:pt x="9729" y="21548"/>
                </a:lnTo>
                <a:lnTo>
                  <a:pt x="10261" y="21587"/>
                </a:lnTo>
                <a:lnTo>
                  <a:pt x="10800" y="21600"/>
                </a:lnTo>
                <a:lnTo>
                  <a:pt x="11339" y="21587"/>
                </a:lnTo>
                <a:lnTo>
                  <a:pt x="11871" y="21548"/>
                </a:lnTo>
                <a:lnTo>
                  <a:pt x="12396" y="21483"/>
                </a:lnTo>
                <a:lnTo>
                  <a:pt x="12913" y="21393"/>
                </a:lnTo>
                <a:lnTo>
                  <a:pt x="13421" y="21280"/>
                </a:lnTo>
                <a:lnTo>
                  <a:pt x="13919" y="21143"/>
                </a:lnTo>
                <a:lnTo>
                  <a:pt x="14408" y="20983"/>
                </a:lnTo>
                <a:lnTo>
                  <a:pt x="14886" y="20800"/>
                </a:lnTo>
                <a:lnTo>
                  <a:pt x="15353" y="20596"/>
                </a:lnTo>
                <a:lnTo>
                  <a:pt x="15808" y="20371"/>
                </a:lnTo>
                <a:lnTo>
                  <a:pt x="16251" y="20125"/>
                </a:lnTo>
                <a:lnTo>
                  <a:pt x="16681" y="19860"/>
                </a:lnTo>
                <a:lnTo>
                  <a:pt x="17097" y="19575"/>
                </a:lnTo>
                <a:lnTo>
                  <a:pt x="17499" y="19272"/>
                </a:lnTo>
                <a:lnTo>
                  <a:pt x="17886" y="18951"/>
                </a:lnTo>
                <a:lnTo>
                  <a:pt x="18257" y="18612"/>
                </a:lnTo>
                <a:lnTo>
                  <a:pt x="18612" y="18257"/>
                </a:lnTo>
                <a:lnTo>
                  <a:pt x="18951" y="17886"/>
                </a:lnTo>
                <a:lnTo>
                  <a:pt x="19272" y="17499"/>
                </a:lnTo>
                <a:lnTo>
                  <a:pt x="19575" y="17097"/>
                </a:lnTo>
                <a:lnTo>
                  <a:pt x="19860" y="16681"/>
                </a:lnTo>
                <a:lnTo>
                  <a:pt x="20125" y="16251"/>
                </a:lnTo>
                <a:lnTo>
                  <a:pt x="20371" y="15808"/>
                </a:lnTo>
                <a:lnTo>
                  <a:pt x="20596" y="15353"/>
                </a:lnTo>
                <a:lnTo>
                  <a:pt x="20800" y="14886"/>
                </a:lnTo>
                <a:lnTo>
                  <a:pt x="20983" y="14408"/>
                </a:lnTo>
                <a:lnTo>
                  <a:pt x="21143" y="13919"/>
                </a:lnTo>
                <a:lnTo>
                  <a:pt x="21280" y="13421"/>
                </a:lnTo>
                <a:lnTo>
                  <a:pt x="21393" y="12913"/>
                </a:lnTo>
                <a:lnTo>
                  <a:pt x="21483" y="12396"/>
                </a:lnTo>
                <a:lnTo>
                  <a:pt x="21548" y="11871"/>
                </a:lnTo>
                <a:lnTo>
                  <a:pt x="21587" y="11339"/>
                </a:lnTo>
                <a:lnTo>
                  <a:pt x="21600" y="10800"/>
                </a:lnTo>
                <a:lnTo>
                  <a:pt x="21587" y="10261"/>
                </a:lnTo>
                <a:lnTo>
                  <a:pt x="21548" y="9729"/>
                </a:lnTo>
                <a:lnTo>
                  <a:pt x="21483" y="9204"/>
                </a:lnTo>
                <a:lnTo>
                  <a:pt x="21393" y="8687"/>
                </a:lnTo>
                <a:lnTo>
                  <a:pt x="21280" y="8179"/>
                </a:lnTo>
                <a:lnTo>
                  <a:pt x="21143" y="7681"/>
                </a:lnTo>
                <a:lnTo>
                  <a:pt x="20983" y="7192"/>
                </a:lnTo>
                <a:lnTo>
                  <a:pt x="20800" y="6714"/>
                </a:lnTo>
                <a:lnTo>
                  <a:pt x="20596" y="6247"/>
                </a:lnTo>
                <a:lnTo>
                  <a:pt x="20371" y="5792"/>
                </a:lnTo>
                <a:lnTo>
                  <a:pt x="20125" y="5349"/>
                </a:lnTo>
                <a:lnTo>
                  <a:pt x="19860" y="4919"/>
                </a:lnTo>
                <a:lnTo>
                  <a:pt x="19575" y="4503"/>
                </a:lnTo>
                <a:lnTo>
                  <a:pt x="19272" y="4101"/>
                </a:lnTo>
                <a:lnTo>
                  <a:pt x="18951" y="3714"/>
                </a:lnTo>
                <a:lnTo>
                  <a:pt x="18612" y="3343"/>
                </a:lnTo>
                <a:lnTo>
                  <a:pt x="18257" y="2988"/>
                </a:lnTo>
                <a:lnTo>
                  <a:pt x="17886" y="2649"/>
                </a:lnTo>
                <a:lnTo>
                  <a:pt x="17499" y="2328"/>
                </a:lnTo>
                <a:lnTo>
                  <a:pt x="17097" y="2025"/>
                </a:lnTo>
                <a:lnTo>
                  <a:pt x="16681" y="1740"/>
                </a:lnTo>
                <a:lnTo>
                  <a:pt x="16251" y="1475"/>
                </a:lnTo>
                <a:lnTo>
                  <a:pt x="15808" y="1229"/>
                </a:lnTo>
                <a:lnTo>
                  <a:pt x="15353" y="1004"/>
                </a:lnTo>
                <a:lnTo>
                  <a:pt x="14886" y="800"/>
                </a:lnTo>
                <a:lnTo>
                  <a:pt x="14408" y="617"/>
                </a:lnTo>
                <a:lnTo>
                  <a:pt x="13919" y="457"/>
                </a:lnTo>
                <a:lnTo>
                  <a:pt x="13421" y="320"/>
                </a:lnTo>
                <a:lnTo>
                  <a:pt x="12913" y="207"/>
                </a:lnTo>
                <a:lnTo>
                  <a:pt x="12396" y="117"/>
                </a:lnTo>
                <a:lnTo>
                  <a:pt x="11871" y="52"/>
                </a:lnTo>
                <a:lnTo>
                  <a:pt x="11339" y="13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11" name="bg object 19" descr="bg object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095976" y="12761976"/>
            <a:ext cx="2456687" cy="829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bg object 20" descr="bg object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72360" y="5995413"/>
            <a:ext cx="4645149" cy="4282439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Title Text"/>
          <p:cNvSpPr txBox="1"/>
          <p:nvPr>
            <p:ph type="title"/>
          </p:nvPr>
        </p:nvSpPr>
        <p:spPr>
          <a:xfrm>
            <a:off x="2750080" y="2606"/>
            <a:ext cx="18883839" cy="270002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cap="none" sz="88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4" name="Body Level One…"/>
          <p:cNvSpPr txBox="1"/>
          <p:nvPr>
            <p:ph type="body" idx="1"/>
          </p:nvPr>
        </p:nvSpPr>
        <p:spPr>
          <a:xfrm>
            <a:off x="1219200" y="3154679"/>
            <a:ext cx="21945600" cy="905256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4572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3716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5" name="Slide Number"/>
          <p:cNvSpPr txBox="1"/>
          <p:nvPr>
            <p:ph type="sldNum" sz="quarter" idx="2"/>
          </p:nvPr>
        </p:nvSpPr>
        <p:spPr>
          <a:xfrm>
            <a:off x="22688649" y="12755880"/>
            <a:ext cx="476151" cy="457895"/>
          </a:xfrm>
          <a:prstGeom prst="rect">
            <a:avLst/>
          </a:prstGeom>
        </p:spPr>
        <p:txBody>
          <a:bodyPr anchor="t"/>
          <a:lstStyle>
            <a:lvl1pPr algn="r">
              <a:defRPr sz="3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0803" y="11959734"/>
            <a:ext cx="3163561" cy="2236179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Connecteur droit 8"/>
          <p:cNvSpPr/>
          <p:nvPr/>
        </p:nvSpPr>
        <p:spPr>
          <a:xfrm>
            <a:off x="3983087" y="12474623"/>
            <a:ext cx="16561842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4" name="Image 4" descr="Imag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85427" y="16770"/>
            <a:ext cx="2851833" cy="164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2"/>
          <p:cNvSpPr/>
          <p:nvPr/>
        </p:nvSpPr>
        <p:spPr>
          <a:xfrm>
            <a:off x="3048000" y="11610527"/>
            <a:ext cx="18288000" cy="210547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Title Text"/>
          <p:cNvSpPr txBox="1"/>
          <p:nvPr>
            <p:ph type="title"/>
          </p:nvPr>
        </p:nvSpPr>
        <p:spPr>
          <a:xfrm>
            <a:off x="-278651" y="6716503"/>
            <a:ext cx="11377265" cy="2940051"/>
          </a:xfrm>
          <a:prstGeom prst="rect">
            <a:avLst/>
          </a:prstGeom>
        </p:spPr>
        <p:txBody>
          <a:bodyPr lIns="91439" tIns="91439" rIns="91439" bIns="91439" anchor="ctr">
            <a:normAutofit fontScale="100000" lnSpcReduction="0"/>
          </a:bodyPr>
          <a:lstStyle>
            <a:lvl1pPr algn="ctr">
              <a:defRPr b="1" cap="none" sz="6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b="1" sz="1600">
                <a:solidFill>
                  <a:srgbClr val="59676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itle Text"/>
          <p:cNvSpPr txBox="1"/>
          <p:nvPr>
            <p:ph type="title"/>
          </p:nvPr>
        </p:nvSpPr>
        <p:spPr>
          <a:xfrm>
            <a:off x="7" y="76202"/>
            <a:ext cx="24384004" cy="2952001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6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3" name="Body Level One…"/>
          <p:cNvSpPr txBox="1"/>
          <p:nvPr>
            <p:ph type="body" idx="1"/>
          </p:nvPr>
        </p:nvSpPr>
        <p:spPr>
          <a:xfrm>
            <a:off x="609599" y="2184399"/>
            <a:ext cx="23774401" cy="10922001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45" name="Groupe 12"/>
          <p:cNvGrpSpPr/>
          <p:nvPr/>
        </p:nvGrpSpPr>
        <p:grpSpPr>
          <a:xfrm>
            <a:off x="21041448" y="13043394"/>
            <a:ext cx="2880001" cy="301180"/>
            <a:chOff x="0" y="0"/>
            <a:chExt cx="2880000" cy="301178"/>
          </a:xfrm>
        </p:grpSpPr>
        <p:sp>
          <p:nvSpPr>
            <p:cNvPr id="832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3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4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Freeform 13"/>
            <p:cNvSpPr/>
            <p:nvPr/>
          </p:nvSpPr>
          <p:spPr>
            <a:xfrm>
              <a:off x="1863530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46" name="Connecteur droit 38"/>
          <p:cNvSpPr/>
          <p:nvPr/>
        </p:nvSpPr>
        <p:spPr>
          <a:xfrm>
            <a:off x="10306631" y="12891010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7" name="Text Box 23"/>
          <p:cNvSpPr txBox="1"/>
          <p:nvPr/>
        </p:nvSpPr>
        <p:spPr>
          <a:xfrm>
            <a:off x="10497549" y="13160210"/>
            <a:ext cx="2251262" cy="221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10/04/2020</a:t>
            </a:r>
          </a:p>
        </p:txBody>
      </p:sp>
      <p:sp>
        <p:nvSpPr>
          <p:cNvPr id="848" name="Connecteur droit 123"/>
          <p:cNvSpPr/>
          <p:nvPr/>
        </p:nvSpPr>
        <p:spPr>
          <a:xfrm>
            <a:off x="18681130" y="12903712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9" name="Connecteur droit 101"/>
          <p:cNvSpPr/>
          <p:nvPr/>
        </p:nvSpPr>
        <p:spPr>
          <a:xfrm>
            <a:off x="12935645" y="12891010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 defTabSz="2438400">
              <a:defRPr b="1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5" name="Groupe 26"/>
          <p:cNvGrpSpPr/>
          <p:nvPr/>
        </p:nvGrpSpPr>
        <p:grpSpPr>
          <a:xfrm>
            <a:off x="13144386" y="13191210"/>
            <a:ext cx="2002652" cy="152585"/>
            <a:chOff x="0" y="0"/>
            <a:chExt cx="2002650" cy="152583"/>
          </a:xfrm>
        </p:grpSpPr>
        <p:sp>
          <p:nvSpPr>
            <p:cNvPr id="850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1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Freeform 218"/>
            <p:cNvSpPr/>
            <p:nvPr/>
          </p:nvSpPr>
          <p:spPr>
            <a:xfrm>
              <a:off x="721589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6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0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1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2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66" name="Image 53" descr="Imag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79" y="12891008"/>
            <a:ext cx="2601577" cy="44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age 11" descr="Image 11"/>
          <p:cNvPicPr>
            <a:picLocks noChangeAspect="1"/>
          </p:cNvPicPr>
          <p:nvPr/>
        </p:nvPicPr>
        <p:blipFill>
          <a:blip r:embed="rId3">
            <a:extLst/>
          </a:blip>
          <a:srcRect l="0" t="0" r="0" b="53560"/>
          <a:stretch>
            <a:fillRect/>
          </a:stretch>
        </p:blipFill>
        <p:spPr>
          <a:xfrm>
            <a:off x="425441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ZoneTexte 17"/>
          <p:cNvSpPr txBox="1"/>
          <p:nvPr/>
        </p:nvSpPr>
        <p:spPr>
          <a:xfrm>
            <a:off x="5577162" y="12934450"/>
            <a:ext cx="4831006" cy="5030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defRPr sz="1800">
                <a:solidFill>
                  <a:srgbClr val="003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DE </a:t>
            </a:r>
            <a:r>
              <a:rPr>
                <a:solidFill>
                  <a:srgbClr val="8878B2"/>
                </a:solidFill>
              </a:rPr>
              <a:t>LA FINANCE</a:t>
            </a:r>
          </a:p>
        </p:txBody>
      </p:sp>
      <p:sp>
        <p:nvSpPr>
          <p:cNvPr id="869" name="Title Text"/>
          <p:cNvSpPr txBox="1"/>
          <p:nvPr>
            <p:ph type="title"/>
          </p:nvPr>
        </p:nvSpPr>
        <p:spPr>
          <a:xfrm>
            <a:off x="-88388" y="-10457"/>
            <a:ext cx="24499106" cy="1368822"/>
          </a:xfrm>
          <a:prstGeom prst="rect">
            <a:avLst/>
          </a:prstGeom>
          <a:solidFill>
            <a:srgbClr val="000000"/>
          </a:solidFill>
          <a:ln w="25400"/>
        </p:spPr>
        <p:txBody>
          <a:bodyPr>
            <a:normAutofit fontScale="100000" lnSpcReduction="0"/>
          </a:bodyPr>
          <a:lstStyle>
            <a:lvl1pPr defTabSz="2438400">
              <a:defRPr b="1" cap="none" sz="6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70" name="Body Level One…"/>
          <p:cNvSpPr txBox="1"/>
          <p:nvPr>
            <p:ph type="body" sz="quarter" idx="1"/>
          </p:nvPr>
        </p:nvSpPr>
        <p:spPr>
          <a:xfrm>
            <a:off x="1031305" y="10244808"/>
            <a:ext cx="6482780" cy="3087102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90000"/>
              </a:lnSpc>
              <a:spcBef>
                <a:spcPts val="1400"/>
              </a:spcBef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900" defTabSz="2438400">
              <a:lnSpc>
                <a:spcPct val="90000"/>
              </a:lnSpc>
              <a:spcBef>
                <a:spcPts val="1400"/>
              </a:spcBef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84563" indent="-498763" defTabSz="2438400">
              <a:lnSpc>
                <a:spcPct val="90000"/>
              </a:lnSpc>
              <a:spcBef>
                <a:spcPts val="1400"/>
              </a:spcBef>
              <a:buChar char="▪"/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14500" indent="-685800" defTabSz="2438400">
              <a:lnSpc>
                <a:spcPct val="90000"/>
              </a:lnSpc>
              <a:spcBef>
                <a:spcPts val="1400"/>
              </a:spcBef>
              <a:buSzPct val="100000"/>
              <a:buChar char="▪"/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685800" defTabSz="2438400">
              <a:lnSpc>
                <a:spcPct val="90000"/>
              </a:lnSpc>
              <a:spcBef>
                <a:spcPts val="1400"/>
              </a:spcBef>
              <a:buChar char="»"/>
              <a:defRPr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1" name="Rectangle 7"/>
          <p:cNvSpPr/>
          <p:nvPr/>
        </p:nvSpPr>
        <p:spPr>
          <a:xfrm>
            <a:off x="8280031" y="1905156"/>
            <a:ext cx="151196" cy="10841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2" name="Rectangle 8"/>
          <p:cNvSpPr/>
          <p:nvPr/>
        </p:nvSpPr>
        <p:spPr>
          <a:xfrm>
            <a:off x="16412184" y="1905156"/>
            <a:ext cx="151195" cy="10841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79" name="Grouper 26"/>
          <p:cNvGrpSpPr/>
          <p:nvPr/>
        </p:nvGrpSpPr>
        <p:grpSpPr>
          <a:xfrm>
            <a:off x="16919226" y="3648111"/>
            <a:ext cx="6662041" cy="2261854"/>
            <a:chOff x="0" y="0"/>
            <a:chExt cx="6662040" cy="2261853"/>
          </a:xfrm>
        </p:grpSpPr>
        <p:sp>
          <p:nvSpPr>
            <p:cNvPr id="873" name="ZoneTexte 27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74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75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Type of city</a:t>
              </a:r>
            </a:p>
          </p:txBody>
        </p:sp>
        <p:sp>
          <p:nvSpPr>
            <p:cNvPr id="876" name="Connecteur droit 30"/>
            <p:cNvSpPr/>
            <p:nvPr/>
          </p:nvSpPr>
          <p:spPr>
            <a:xfrm>
              <a:off x="329765" y="999503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7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8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86" name="Grouper 35"/>
          <p:cNvGrpSpPr/>
          <p:nvPr/>
        </p:nvGrpSpPr>
        <p:grpSpPr>
          <a:xfrm>
            <a:off x="16917185" y="5508845"/>
            <a:ext cx="6662042" cy="2303838"/>
            <a:chOff x="0" y="0"/>
            <a:chExt cx="6662040" cy="2303837"/>
          </a:xfrm>
        </p:grpSpPr>
        <p:sp>
          <p:nvSpPr>
            <p:cNvPr id="880" name="ZoneTexte 36"/>
            <p:cNvSpPr/>
            <p:nvPr/>
          </p:nvSpPr>
          <p:spPr>
            <a:xfrm>
              <a:off x="6498331" y="1087533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81" name="ZoneTexte 37"/>
            <p:cNvSpPr/>
            <p:nvPr/>
          </p:nvSpPr>
          <p:spPr>
            <a:xfrm>
              <a:off x="255266" y="1033837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82" name="ZoneTexte 38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Frequency</a:t>
              </a:r>
            </a:p>
          </p:txBody>
        </p:sp>
        <p:sp>
          <p:nvSpPr>
            <p:cNvPr id="883" name="Connecteur droit 39"/>
            <p:cNvSpPr/>
            <p:nvPr/>
          </p:nvSpPr>
          <p:spPr>
            <a:xfrm>
              <a:off x="329765" y="1041487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4" name="Connecteur droit 40"/>
            <p:cNvSpPr/>
            <p:nvPr/>
          </p:nvSpPr>
          <p:spPr>
            <a:xfrm flipH="1">
              <a:off x="331457" y="910727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85" name="Connecteur droit 41"/>
            <p:cNvSpPr/>
            <p:nvPr/>
          </p:nvSpPr>
          <p:spPr>
            <a:xfrm>
              <a:off x="6604055" y="910727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93" name="Grouper 42"/>
          <p:cNvGrpSpPr/>
          <p:nvPr/>
        </p:nvGrpSpPr>
        <p:grpSpPr>
          <a:xfrm>
            <a:off x="16905826" y="7479567"/>
            <a:ext cx="6662041" cy="2282846"/>
            <a:chOff x="0" y="0"/>
            <a:chExt cx="6662039" cy="2282845"/>
          </a:xfrm>
        </p:grpSpPr>
        <p:sp>
          <p:nvSpPr>
            <p:cNvPr id="887" name="ZoneTexte 43"/>
            <p:cNvSpPr/>
            <p:nvPr/>
          </p:nvSpPr>
          <p:spPr>
            <a:xfrm>
              <a:off x="6498330" y="1066541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88" name="ZoneTexte 44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89" name="ZoneTexte 45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Technical level</a:t>
              </a:r>
            </a:p>
          </p:txBody>
        </p:sp>
        <p:sp>
          <p:nvSpPr>
            <p:cNvPr id="890" name="Connecteur droit 46"/>
            <p:cNvSpPr/>
            <p:nvPr/>
          </p:nvSpPr>
          <p:spPr>
            <a:xfrm>
              <a:off x="329765" y="1020495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1" name="Connecteur droit 47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2" name="Connecteur droit 48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00" name="Grouper 51"/>
          <p:cNvGrpSpPr/>
          <p:nvPr/>
        </p:nvGrpSpPr>
        <p:grpSpPr>
          <a:xfrm>
            <a:off x="16903783" y="9403277"/>
            <a:ext cx="6662042" cy="2261854"/>
            <a:chOff x="0" y="0"/>
            <a:chExt cx="6662040" cy="2261853"/>
          </a:xfrm>
        </p:grpSpPr>
        <p:sp>
          <p:nvSpPr>
            <p:cNvPr id="894" name="ZoneTexte 52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895" name="ZoneTexte 53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896" name="ZoneTexte 5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Mobile friendly</a:t>
              </a:r>
            </a:p>
          </p:txBody>
        </p:sp>
        <p:sp>
          <p:nvSpPr>
            <p:cNvPr id="897" name="Connecteur droit 55"/>
            <p:cNvSpPr/>
            <p:nvPr/>
          </p:nvSpPr>
          <p:spPr>
            <a:xfrm>
              <a:off x="329765" y="999503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8" name="Connecteur droit 56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99" name="Connecteur droit 57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07" name="Grouper 58"/>
          <p:cNvGrpSpPr/>
          <p:nvPr/>
        </p:nvGrpSpPr>
        <p:grpSpPr>
          <a:xfrm>
            <a:off x="16892426" y="11332017"/>
            <a:ext cx="6662041" cy="2282847"/>
            <a:chOff x="0" y="0"/>
            <a:chExt cx="6662040" cy="2282845"/>
          </a:xfrm>
        </p:grpSpPr>
        <p:sp>
          <p:nvSpPr>
            <p:cNvPr id="901" name="ZoneTexte 59"/>
            <p:cNvSpPr/>
            <p:nvPr/>
          </p:nvSpPr>
          <p:spPr>
            <a:xfrm>
              <a:off x="6498331" y="1066541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902" name="ZoneTexte 60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903" name="ZoneTexte 61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Know How</a:t>
              </a:r>
            </a:p>
          </p:txBody>
        </p:sp>
        <p:sp>
          <p:nvSpPr>
            <p:cNvPr id="904" name="Connecteur droit 62"/>
            <p:cNvSpPr/>
            <p:nvPr/>
          </p:nvSpPr>
          <p:spPr>
            <a:xfrm>
              <a:off x="329765" y="1020495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5" name="Connecteur droit 63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06" name="Connecteur droit 64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914" name="Grouper 26"/>
          <p:cNvGrpSpPr/>
          <p:nvPr/>
        </p:nvGrpSpPr>
        <p:grpSpPr>
          <a:xfrm>
            <a:off x="16864427" y="1698381"/>
            <a:ext cx="6662042" cy="2261854"/>
            <a:chOff x="0" y="0"/>
            <a:chExt cx="6662040" cy="2261853"/>
          </a:xfrm>
        </p:grpSpPr>
        <p:sp>
          <p:nvSpPr>
            <p:cNvPr id="908" name="ZoneTexte 27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2438400">
                <a:defRPr sz="1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909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2438400">
                <a:def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910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defTabSz="2438400"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Revenues</a:t>
              </a:r>
            </a:p>
          </p:txBody>
        </p:sp>
        <p:sp>
          <p:nvSpPr>
            <p:cNvPr id="911" name="Connecteur droit 30"/>
            <p:cNvSpPr/>
            <p:nvPr/>
          </p:nvSpPr>
          <p:spPr>
            <a:xfrm>
              <a:off x="329765" y="999503"/>
              <a:ext cx="625323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2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13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defTabSz="2438400">
                <a:defRPr b="1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itle Text"/>
          <p:cNvSpPr txBox="1"/>
          <p:nvPr>
            <p:ph type="title"/>
          </p:nvPr>
        </p:nvSpPr>
        <p:spPr>
          <a:xfrm>
            <a:off x="17428832" y="13069538"/>
            <a:ext cx="6922442" cy="677148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r">
              <a:lnSpc>
                <a:spcPct val="90000"/>
              </a:lnSpc>
              <a:defRPr cap="none" sz="24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defRPr cap="none"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0" name="Body Level One…"/>
          <p:cNvSpPr txBox="1"/>
          <p:nvPr>
            <p:ph type="body" idx="1"/>
          </p:nvPr>
        </p:nvSpPr>
        <p:spPr>
          <a:xfrm>
            <a:off x="1248834" y="2441509"/>
            <a:ext cx="21886335" cy="10454689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965200" indent="-965200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828970">
              <a:defRPr sz="3200">
                <a:solidFill>
                  <a:srgbClr val="000000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/>
        </p:spPr>
        <p:txBody>
          <a:bodyPr lIns="121919" tIns="121919" rIns="121919" bIns="121919" anchor="ctr"/>
          <a:lstStyle>
            <a:lvl1pPr algn="ctr" defTabSz="2438400">
              <a:defRPr cap="none" sz="9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0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seul">
    <p:bg>
      <p:bgPr>
        <a:gradFill flip="none" rotWithShape="1">
          <a:gsLst>
            <a:gs pos="23000">
              <a:srgbClr val="D9D9D9">
                <a:alpha val="38000"/>
              </a:srgbClr>
            </a:gs>
            <a:gs pos="100000">
              <a:srgbClr val="A6A6A6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itle Text"/>
          <p:cNvSpPr txBox="1"/>
          <p:nvPr>
            <p:ph type="title"/>
          </p:nvPr>
        </p:nvSpPr>
        <p:spPr>
          <a:xfrm>
            <a:off x="1219199" y="549276"/>
            <a:ext cx="21945601" cy="2286001"/>
          </a:xfrm>
          <a:prstGeom prst="rect">
            <a:avLst/>
          </a:prstGeom>
          <a:ln w="25400"/>
        </p:spPr>
        <p:txBody>
          <a:bodyPr lIns="121919" tIns="121919" rIns="121919" bIns="121919" anchor="ctr">
            <a:normAutofit fontScale="100000" lnSpcReduction="0"/>
          </a:bodyPr>
          <a:lstStyle>
            <a:lvl1pPr algn="ctr" defTabSz="914400">
              <a:defRPr cap="none" sz="8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48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121920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Body Level One…"/>
          <p:cNvSpPr txBox="1"/>
          <p:nvPr>
            <p:ph type="body" idx="1"/>
          </p:nvPr>
        </p:nvSpPr>
        <p:spPr>
          <a:xfrm>
            <a:off x="1670247" y="236394"/>
            <a:ext cx="21314837" cy="1234122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900" defTabSz="2438400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0" indent="6858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indent="1028700" defTabSz="2438400">
              <a:lnSpc>
                <a:spcPct val="100000"/>
              </a:lnSpc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0" indent="1371600" defTabSz="2438400">
              <a:lnSpc>
                <a:spcPct val="100000"/>
              </a:lnSpc>
              <a:spcBef>
                <a:spcPts val="0"/>
              </a:spcBef>
              <a:buSzTx/>
              <a:buNone/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6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algn="r" defTabSz="2438400">
              <a:defRPr cap="none" sz="3200">
                <a:solidFill>
                  <a:srgbClr val="373545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7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algn="ctr" defTabSz="2438400">
              <a:defRPr b="1" cap="none" sz="10000">
                <a:solidFill>
                  <a:srgbClr val="292834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65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3429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6858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1028700" defTabSz="2438400">
              <a:lnSpc>
                <a:spcPct val="100000"/>
              </a:lnSpc>
              <a:spcBef>
                <a:spcPts val="1700"/>
              </a:spcBef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371600" defTabSz="2438400">
              <a:lnSpc>
                <a:spcPct val="100000"/>
              </a:lnSpc>
              <a:spcBef>
                <a:spcPts val="1700"/>
              </a:spcBef>
              <a:buSzTx/>
              <a:buNone/>
              <a:defRPr b="1" sz="72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3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2438400">
              <a:lnSpc>
                <a:spcPct val="100000"/>
              </a:lnSpc>
              <a:spcBef>
                <a:spcPts val="900"/>
              </a:spcBef>
              <a:defRPr sz="4000">
                <a:solidFill>
                  <a:srgbClr val="141313"/>
                </a:solidFill>
                <a:latin typeface="Verdana"/>
                <a:ea typeface="Verdana"/>
                <a:cs typeface="Verdana"/>
                <a:sym typeface="Verdana"/>
              </a:defRPr>
            </a:pPr>
          </a:p>
        </p:txBody>
      </p:sp>
      <p:sp>
        <p:nvSpPr>
          <p:cNvPr id="974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Light Blue">
    <p:bg>
      <p:bgPr>
        <a:solidFill>
          <a:srgbClr val="3494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Body Level One…"/>
          <p:cNvSpPr txBox="1"/>
          <p:nvPr>
            <p:ph type="body" sz="half" idx="1"/>
          </p:nvPr>
        </p:nvSpPr>
        <p:spPr>
          <a:xfrm>
            <a:off x="1248834" y="905338"/>
            <a:ext cx="21886335" cy="4251324"/>
          </a:xfrm>
          <a:prstGeom prst="rect">
            <a:avLst/>
          </a:prstGeom>
          <a:ln w="25400"/>
        </p:spPr>
        <p:txBody>
          <a:bodyPr lIns="121919" tIns="121919" rIns="121919" bIns="121919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342900"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0" indent="685800" defTabSz="1828970">
              <a:lnSpc>
                <a:spcPct val="90000"/>
              </a:lnSpc>
              <a:spcBef>
                <a:spcPts val="6100"/>
              </a:spcBef>
              <a:buSzTx/>
              <a:buNone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indent="1028700"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0" indent="1371600" defTabSz="1828970">
              <a:lnSpc>
                <a:spcPct val="90000"/>
              </a:lnSpc>
              <a:spcBef>
                <a:spcPts val="6100"/>
              </a:spcBef>
              <a:buSzTx/>
              <a:buNone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2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</p:spPr>
        <p:txBody>
          <a:bodyPr lIns="121919" tIns="121919" rIns="121919" bIns="121919"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983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sz="3200">
                <a:solidFill>
                  <a:srgbClr val="000000"/>
                </a:solidFill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necteur droit 8"/>
          <p:cNvSpPr/>
          <p:nvPr/>
        </p:nvSpPr>
        <p:spPr>
          <a:xfrm>
            <a:off x="3983087" y="12474623"/>
            <a:ext cx="16561842" cy="1"/>
          </a:xfrm>
          <a:prstGeom prst="line">
            <a:avLst/>
          </a:prstGeom>
          <a:ln w="3175">
            <a:solidFill>
              <a:srgbClr val="808080"/>
            </a:solidFill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15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84167" y="0"/>
            <a:ext cx="2851833" cy="1641463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Body Level One…"/>
          <p:cNvSpPr txBox="1"/>
          <p:nvPr>
            <p:ph type="body" sz="quarter" idx="1"/>
          </p:nvPr>
        </p:nvSpPr>
        <p:spPr>
          <a:xfrm>
            <a:off x="3048000" y="2826979"/>
            <a:ext cx="18288000" cy="7525"/>
          </a:xfrm>
          <a:prstGeom prst="rect">
            <a:avLst/>
          </a:prstGeom>
          <a:solidFill>
            <a:srgbClr val="8EB4E3"/>
          </a:solidFill>
          <a:ln w="3175">
            <a:solidFill>
              <a:srgbClr val="8EB4E3"/>
            </a:solidFill>
            <a:round/>
          </a:ln>
        </p:spPr>
        <p:txBody>
          <a:bodyPr lIns="91439" tIns="91439" rIns="91439" bIns="91439" anchor="ctr">
            <a:normAutofit fontScale="100000" lnSpcReduction="0"/>
          </a:bodyPr>
          <a:lstStyle>
            <a:lvl1pPr algn="ctr">
              <a:lnSpc>
                <a:spcPct val="100000"/>
              </a:lnSpc>
              <a:spcBef>
                <a:spcPts val="800"/>
              </a:spcBef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42962" indent="-385762" algn="ctr">
              <a:lnSpc>
                <a:spcPct val="100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22614" indent="-408214" algn="ctr">
              <a:lnSpc>
                <a:spcPct val="100000"/>
              </a:lnSpc>
              <a:spcBef>
                <a:spcPts val="800"/>
              </a:spcBef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 algn="ctr">
              <a:lnSpc>
                <a:spcPct val="100000"/>
              </a:lnSpc>
              <a:spcBef>
                <a:spcPts val="800"/>
              </a:spcBef>
              <a:buSzPct val="100000"/>
              <a:buChar char="•"/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51759" indent="-822959" algn="ctr">
              <a:lnSpc>
                <a:spcPct val="100000"/>
              </a:lnSpc>
              <a:spcBef>
                <a:spcPts val="800"/>
              </a:spcBef>
              <a:buChar char="▪"/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Espace réservé du texte 14"/>
          <p:cNvSpPr/>
          <p:nvPr>
            <p:ph type="body" sz="quarter" idx="21" hasCustomPrompt="1"/>
          </p:nvPr>
        </p:nvSpPr>
        <p:spPr>
          <a:xfrm>
            <a:off x="3483364" y="330893"/>
            <a:ext cx="17312638" cy="1828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340784" indent="-340784">
              <a:lnSpc>
                <a:spcPct val="90000"/>
              </a:lnSpc>
              <a:spcBef>
                <a:spcPts val="700"/>
              </a:spcBef>
              <a:buClr>
                <a:srgbClr val="00B0F0"/>
              </a:buClr>
              <a:buSzPct val="100000"/>
              <a:buFont typeface="Arial"/>
              <a:buChar char="•"/>
              <a:defRPr spc="-186" sz="28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 de la slide
Sous-titre</a:t>
            </a:r>
          </a:p>
        </p:txBody>
      </p:sp>
      <p:sp>
        <p:nvSpPr>
          <p:cNvPr id="118" name="Espace réservé du texte 15"/>
          <p:cNvSpPr/>
          <p:nvPr>
            <p:ph type="body" sz="quarter" idx="22" hasCustomPrompt="1"/>
          </p:nvPr>
        </p:nvSpPr>
        <p:spPr>
          <a:xfrm>
            <a:off x="19647123" y="12669384"/>
            <a:ext cx="1148875" cy="76001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ctr">
            <a:normAutofit fontScale="100000" lnSpcReduction="0"/>
          </a:bodyPr>
          <a:lstStyle>
            <a:lvl1pPr algn="ctr">
              <a:lnSpc>
                <a:spcPct val="100000"/>
              </a:lnSpc>
              <a:spcBef>
                <a:spcPts val="800"/>
              </a:spcBef>
              <a:defRPr sz="3600">
                <a:solidFill>
                  <a:srgbClr val="000000">
                    <a:alpha val="0"/>
                  </a:srgb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logo</a:t>
            </a:r>
          </a:p>
        </p:txBody>
      </p:sp>
      <p:sp>
        <p:nvSpPr>
          <p:cNvPr id="119" name="Espace réservé du texte 6"/>
          <p:cNvSpPr/>
          <p:nvPr>
            <p:ph type="body" sz="quarter" idx="23" hasCustomPrompt="1"/>
          </p:nvPr>
        </p:nvSpPr>
        <p:spPr>
          <a:xfrm>
            <a:off x="-4284592" y="3766823"/>
            <a:ext cx="449335" cy="599113"/>
          </a:xfrm>
          <a:prstGeom prst="rect">
            <a:avLst/>
          </a:prstGeom>
          <a:solidFill>
            <a:srgbClr val="95B3D7"/>
          </a:solidFill>
        </p:spPr>
        <p:txBody>
          <a:bodyPr>
            <a:normAutofit fontScale="100000" lnSpcReduction="0"/>
          </a:bodyPr>
          <a:lstStyle>
            <a:lvl1pPr marL="146050" indent="-146050" algn="ctr" defTabSz="731520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44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0" name="Espace réservé du texte 6"/>
          <p:cNvSpPr/>
          <p:nvPr>
            <p:ph type="body" sz="quarter" idx="24" hasCustomPrompt="1"/>
          </p:nvPr>
        </p:nvSpPr>
        <p:spPr>
          <a:xfrm>
            <a:off x="-5771030" y="7004163"/>
            <a:ext cx="3210393" cy="423637"/>
          </a:xfrm>
          <a:prstGeom prst="rect">
            <a:avLst/>
          </a:prstGeom>
          <a:solidFill>
            <a:srgbClr val="95B3D7"/>
          </a:solidFill>
        </p:spPr>
        <p:txBody>
          <a:bodyPr anchor="ctr">
            <a:normAutofit fontScale="100000" lnSpcReduction="0"/>
          </a:bodyPr>
          <a:lstStyle>
            <a:lvl1pPr marL="149701" indent="-149701" algn="r" defTabSz="749808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476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1" name="Espace réservé du texte 2"/>
          <p:cNvSpPr/>
          <p:nvPr>
            <p:ph type="body" sz="quarter" idx="25" hasCustomPrompt="1"/>
          </p:nvPr>
        </p:nvSpPr>
        <p:spPr>
          <a:xfrm>
            <a:off x="-5398769" y="9027935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2" name="Espace réservé du texte 3"/>
          <p:cNvSpPr/>
          <p:nvPr>
            <p:ph type="body" sz="quarter" idx="26" hasCustomPrompt="1"/>
          </p:nvPr>
        </p:nvSpPr>
        <p:spPr>
          <a:xfrm>
            <a:off x="4705370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3" name="Espace réservé du texte 3"/>
          <p:cNvSpPr/>
          <p:nvPr>
            <p:ph type="body" sz="quarter" idx="27" hasCustomPrompt="1"/>
          </p:nvPr>
        </p:nvSpPr>
        <p:spPr>
          <a:xfrm>
            <a:off x="7608423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4" name="Espace réservé du texte 3"/>
          <p:cNvSpPr/>
          <p:nvPr>
            <p:ph type="body" sz="quarter" idx="28" hasCustomPrompt="1"/>
          </p:nvPr>
        </p:nvSpPr>
        <p:spPr>
          <a:xfrm>
            <a:off x="10511476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5" name="Espace réservé du texte 3"/>
          <p:cNvSpPr/>
          <p:nvPr>
            <p:ph type="body" sz="quarter" idx="29" hasCustomPrompt="1"/>
          </p:nvPr>
        </p:nvSpPr>
        <p:spPr>
          <a:xfrm>
            <a:off x="13414530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6" name="Espace réservé du texte 3"/>
          <p:cNvSpPr/>
          <p:nvPr>
            <p:ph type="body" sz="quarter" idx="30" hasCustomPrompt="1"/>
          </p:nvPr>
        </p:nvSpPr>
        <p:spPr>
          <a:xfrm>
            <a:off x="16317585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7" name="Espace réservé du texte 3"/>
          <p:cNvSpPr/>
          <p:nvPr>
            <p:ph type="body" sz="quarter" idx="31" hasCustomPrompt="1"/>
          </p:nvPr>
        </p:nvSpPr>
        <p:spPr>
          <a:xfrm>
            <a:off x="19220639" y="2525413"/>
            <a:ext cx="457993" cy="610657"/>
          </a:xfrm>
          <a:prstGeom prst="rect">
            <a:avLst/>
          </a:prstGeom>
          <a:solidFill>
            <a:srgbClr val="9BBB59"/>
          </a:solidFill>
          <a:ln w="76200">
            <a:solidFill>
              <a:srgbClr val="FFFFFF"/>
            </a:solidFill>
            <a:round/>
          </a:ln>
        </p:spPr>
        <p:txBody>
          <a:bodyPr anchor="ctr">
            <a:normAutofit fontScale="100000" lnSpcReduction="0"/>
          </a:bodyPr>
          <a:lstStyle>
            <a:lvl1pPr algn="ctr" defTabSz="1133855">
              <a:lnSpc>
                <a:spcPct val="100000"/>
              </a:lnSpc>
              <a:spcBef>
                <a:spcPts val="500"/>
              </a:spcBef>
              <a:defRPr sz="223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XX</a:t>
            </a:r>
          </a:p>
        </p:txBody>
      </p:sp>
      <p:sp>
        <p:nvSpPr>
          <p:cNvPr id="128" name="Espace réservé du texte 2"/>
          <p:cNvSpPr/>
          <p:nvPr>
            <p:ph type="body" sz="quarter" idx="32" hasCustomPrompt="1"/>
          </p:nvPr>
        </p:nvSpPr>
        <p:spPr>
          <a:xfrm>
            <a:off x="3595522" y="10744535"/>
            <a:ext cx="2677686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29" name="Espace réservé du texte 2"/>
          <p:cNvSpPr/>
          <p:nvPr>
            <p:ph type="body" sz="quarter" idx="33" hasCustomPrompt="1"/>
          </p:nvPr>
        </p:nvSpPr>
        <p:spPr>
          <a:xfrm>
            <a:off x="6498578" y="10744534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0" name="Espace réservé du texte 2"/>
          <p:cNvSpPr/>
          <p:nvPr>
            <p:ph type="body" sz="quarter" idx="34" hasCustomPrompt="1"/>
          </p:nvPr>
        </p:nvSpPr>
        <p:spPr>
          <a:xfrm>
            <a:off x="9401632" y="10744531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1" name="Espace réservé du texte 2"/>
          <p:cNvSpPr/>
          <p:nvPr>
            <p:ph type="body" sz="quarter" idx="35" hasCustomPrompt="1"/>
          </p:nvPr>
        </p:nvSpPr>
        <p:spPr>
          <a:xfrm>
            <a:off x="12304683" y="10744530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2" name="Espace réservé du texte 2"/>
          <p:cNvSpPr/>
          <p:nvPr>
            <p:ph type="body" sz="quarter" idx="36" hasCustomPrompt="1"/>
          </p:nvPr>
        </p:nvSpPr>
        <p:spPr>
          <a:xfrm>
            <a:off x="15207735" y="10744527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3" name="Espace réservé du texte 2"/>
          <p:cNvSpPr/>
          <p:nvPr>
            <p:ph type="body" sz="quarter" idx="37" hasCustomPrompt="1"/>
          </p:nvPr>
        </p:nvSpPr>
        <p:spPr>
          <a:xfrm>
            <a:off x="18110793" y="10744526"/>
            <a:ext cx="2677687" cy="1275699"/>
          </a:xfrm>
          <a:prstGeom prst="rect">
            <a:avLst/>
          </a:prstGeom>
          <a:solidFill>
            <a:srgbClr val="C0504D"/>
          </a:solidFill>
          <a:ln w="25400"/>
        </p:spPr>
        <p:txBody>
          <a:bodyPr lIns="144000" tIns="144000" rIns="144000" bIns="144000" anchor="ctr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2DCD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34" name="Espace réservé du texte 24"/>
          <p:cNvSpPr/>
          <p:nvPr>
            <p:ph type="body" sz="quarter" idx="38" hasCustomPrompt="1"/>
          </p:nvPr>
        </p:nvSpPr>
        <p:spPr>
          <a:xfrm>
            <a:off x="3588001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5" name="Espace réservé du texte 24"/>
          <p:cNvSpPr/>
          <p:nvPr>
            <p:ph type="body" sz="quarter" idx="39" hasCustomPrompt="1"/>
          </p:nvPr>
        </p:nvSpPr>
        <p:spPr>
          <a:xfrm>
            <a:off x="9397117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6" name="Espace réservé du texte 24"/>
          <p:cNvSpPr/>
          <p:nvPr>
            <p:ph type="body" sz="quarter" idx="40" hasCustomPrompt="1"/>
          </p:nvPr>
        </p:nvSpPr>
        <p:spPr>
          <a:xfrm>
            <a:off x="6492559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7" name="Espace réservé du texte 24"/>
          <p:cNvSpPr/>
          <p:nvPr>
            <p:ph type="body" sz="quarter" idx="41" hasCustomPrompt="1"/>
          </p:nvPr>
        </p:nvSpPr>
        <p:spPr>
          <a:xfrm>
            <a:off x="12301676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8" name="Espace réservé du texte 24"/>
          <p:cNvSpPr/>
          <p:nvPr>
            <p:ph type="body" sz="quarter" idx="42" hasCustomPrompt="1"/>
          </p:nvPr>
        </p:nvSpPr>
        <p:spPr>
          <a:xfrm>
            <a:off x="15206234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39" name="Espace réservé du texte 24"/>
          <p:cNvSpPr/>
          <p:nvPr>
            <p:ph type="body" sz="quarter" idx="43" hasCustomPrompt="1"/>
          </p:nvPr>
        </p:nvSpPr>
        <p:spPr>
          <a:xfrm>
            <a:off x="18110792" y="3991455"/>
            <a:ext cx="2677687" cy="498563"/>
          </a:xfrm>
          <a:prstGeom prst="rect">
            <a:avLst/>
          </a:prstGeom>
          <a:solidFill>
            <a:srgbClr val="4F81BD"/>
          </a:solidFill>
        </p:spPr>
        <p:txBody>
          <a:bodyPr anchor="b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Titre</a:t>
            </a:r>
          </a:p>
        </p:txBody>
      </p:sp>
      <p:sp>
        <p:nvSpPr>
          <p:cNvPr id="140" name="Espace réservé du texte 2"/>
          <p:cNvSpPr/>
          <p:nvPr>
            <p:ph type="body" sz="quarter" idx="44" hasCustomPrompt="1"/>
          </p:nvPr>
        </p:nvSpPr>
        <p:spPr>
          <a:xfrm>
            <a:off x="3588001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1" name="Espace réservé du texte 2"/>
          <p:cNvSpPr/>
          <p:nvPr>
            <p:ph type="body" sz="quarter" idx="45" hasCustomPrompt="1"/>
          </p:nvPr>
        </p:nvSpPr>
        <p:spPr>
          <a:xfrm>
            <a:off x="6492559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2" name="Espace réservé du texte 2"/>
          <p:cNvSpPr/>
          <p:nvPr>
            <p:ph type="body" sz="quarter" idx="46" hasCustomPrompt="1"/>
          </p:nvPr>
        </p:nvSpPr>
        <p:spPr>
          <a:xfrm>
            <a:off x="9397117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3" name="Espace réservé du texte 2"/>
          <p:cNvSpPr/>
          <p:nvPr>
            <p:ph type="body" sz="quarter" idx="47" hasCustomPrompt="1"/>
          </p:nvPr>
        </p:nvSpPr>
        <p:spPr>
          <a:xfrm>
            <a:off x="12301676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4" name="Espace réservé du texte 2"/>
          <p:cNvSpPr/>
          <p:nvPr>
            <p:ph type="body" sz="quarter" idx="48" hasCustomPrompt="1"/>
          </p:nvPr>
        </p:nvSpPr>
        <p:spPr>
          <a:xfrm>
            <a:off x="15206234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5" name="Espace réservé du texte 2"/>
          <p:cNvSpPr/>
          <p:nvPr>
            <p:ph type="body" sz="quarter" idx="49" hasCustomPrompt="1"/>
          </p:nvPr>
        </p:nvSpPr>
        <p:spPr>
          <a:xfrm>
            <a:off x="18110792" y="4490018"/>
            <a:ext cx="2677687" cy="862509"/>
          </a:xfrm>
          <a:prstGeom prst="rect">
            <a:avLst/>
          </a:prstGeom>
          <a:solidFill>
            <a:srgbClr val="FFFFFF"/>
          </a:solidFill>
          <a:ln w="25400"/>
          <a:effectLst>
            <a:outerShdw sx="100000" sy="100000" kx="0" ky="0" algn="b" rotWithShape="0" blurRad="635000" dist="0" dir="0">
              <a:srgbClr val="1F497D">
                <a:alpha val="10000"/>
              </a:srgbClr>
            </a:outerShdw>
          </a:effectLst>
        </p:spPr>
        <p:txBody>
          <a:bodyPr lIns="144000" tIns="144000" rIns="144000" bIns="144000">
            <a:normAutofit fontScale="100000" lnSpcReduction="0"/>
          </a:bodyPr>
          <a:lstStyle>
            <a:lvl1pPr marL="365126" indent="-365126" algn="ctr">
              <a:lnSpc>
                <a:spcPct val="100000"/>
              </a:lnSpc>
              <a:spcBef>
                <a:spcPts val="0"/>
              </a:spcBef>
              <a:buClr>
                <a:srgbClr val="00B0F0"/>
              </a:buClr>
              <a:buSzPct val="100000"/>
              <a:buFont typeface="Arial"/>
              <a:buChar char="•"/>
              <a:defRPr sz="12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Premier niveau
Deuxième niveau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xfrm>
            <a:off x="20020041" y="12881808"/>
            <a:ext cx="401559" cy="392034"/>
          </a:xfrm>
          <a:prstGeom prst="rect">
            <a:avLst/>
          </a:prstGeom>
        </p:spPr>
        <p:txBody>
          <a:bodyPr lIns="91439" tIns="91439" rIns="91439" bIns="91439"/>
          <a:lstStyle>
            <a:lvl1pPr algn="r">
              <a:defRPr b="1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Title Text"/>
          <p:cNvSpPr txBox="1"/>
          <p:nvPr>
            <p:ph type="title"/>
          </p:nvPr>
        </p:nvSpPr>
        <p:spPr>
          <a:xfrm>
            <a:off x="836093" y="713647"/>
            <a:ext cx="12878104" cy="6144351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85000"/>
              </a:lnSpc>
              <a:defRPr b="1" cap="none" spc="-53" sz="146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1" name="Body Level One…"/>
          <p:cNvSpPr txBox="1"/>
          <p:nvPr>
            <p:ph type="body" sz="half" idx="1"/>
          </p:nvPr>
        </p:nvSpPr>
        <p:spPr>
          <a:xfrm>
            <a:off x="15468603" y="711202"/>
            <a:ext cx="8077201" cy="9076268"/>
          </a:xfrm>
          <a:prstGeom prst="rect">
            <a:avLst/>
          </a:prstGeom>
          <a:ln w="25400"/>
        </p:spPr>
        <p:txBody>
          <a:bodyPr>
            <a:normAutofit fontScale="100000" lnSpcReduction="0"/>
          </a:bodyPr>
          <a:lstStyle>
            <a:lvl1pPr defTabSz="2438400">
              <a:lnSpc>
                <a:spcPct val="90000"/>
              </a:lnSpc>
              <a:spcBef>
                <a:spcPts val="1600"/>
              </a:spcBef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defTabSz="2438400">
              <a:lnSpc>
                <a:spcPct val="90000"/>
              </a:lnSpc>
              <a:spcBef>
                <a:spcPts val="1600"/>
              </a:spcBef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465364" indent="-465364" defTabSz="2438400">
              <a:lnSpc>
                <a:spcPct val="90000"/>
              </a:lnSpc>
              <a:spcBef>
                <a:spcPts val="1600"/>
              </a:spcBef>
              <a:buChar char="▪"/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707345" indent="-489857" defTabSz="2438400">
              <a:lnSpc>
                <a:spcPct val="90000"/>
              </a:lnSpc>
              <a:spcBef>
                <a:spcPts val="1600"/>
              </a:spcBef>
              <a:buSzPct val="100000"/>
              <a:buChar char="–"/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867229" indent="-444954" defTabSz="2438400">
              <a:lnSpc>
                <a:spcPct val="90000"/>
              </a:lnSpc>
              <a:spcBef>
                <a:spcPts val="1600"/>
              </a:spcBef>
              <a:buChar char="–"/>
              <a:defRPr b="1" spc="-51" sz="3600">
                <a:solidFill>
                  <a:srgbClr val="FF7900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2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/>
        </p:spPr>
        <p:txBody>
          <a:bodyPr lIns="121919" tIns="121919" rIns="121919" bIns="121919"/>
          <a:lstStyle>
            <a:lvl1pPr algn="r" defTabSz="2438400">
              <a:defRPr b="1" sz="3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_EX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Title Text"/>
          <p:cNvSpPr txBox="1"/>
          <p:nvPr>
            <p:ph type="title"/>
          </p:nvPr>
        </p:nvSpPr>
        <p:spPr>
          <a:xfrm>
            <a:off x="208560" y="123126"/>
            <a:ext cx="5436691" cy="13125476"/>
          </a:xfrm>
          <a:prstGeom prst="rect">
            <a:avLst/>
          </a:prstGeom>
          <a:ln w="25400"/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70000"/>
              </a:lnSpc>
              <a:defRPr cap="none" sz="8000">
                <a:solidFill>
                  <a:srgbClr val="80808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0" name="Body Level One…"/>
          <p:cNvSpPr txBox="1"/>
          <p:nvPr>
            <p:ph type="body" idx="1"/>
          </p:nvPr>
        </p:nvSpPr>
        <p:spPr>
          <a:xfrm>
            <a:off x="6093370" y="123126"/>
            <a:ext cx="18287100" cy="13125476"/>
          </a:xfrm>
          <a:prstGeom prst="rect">
            <a:avLst/>
          </a:prstGeom>
          <a:ln w="25400"/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2286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indent="457200" defTabSz="914364">
              <a:lnSpc>
                <a:spcPct val="60000"/>
              </a:lnSpc>
              <a:spcBef>
                <a:spcPts val="1400"/>
              </a:spcBef>
              <a:buSzTx/>
              <a:buNone/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6858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indent="914400" defTabSz="914364">
              <a:lnSpc>
                <a:spcPct val="60000"/>
              </a:lnSpc>
              <a:spcBef>
                <a:spcPts val="1400"/>
              </a:spcBef>
              <a:buSzTx/>
              <a:buNone/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11826240" y="12344399"/>
            <a:ext cx="5120641" cy="736601"/>
          </a:xfrm>
          <a:prstGeom prst="rect">
            <a:avLst/>
          </a:prstGeom>
          <a:ln w="25400"/>
        </p:spPr>
        <p:txBody>
          <a:bodyPr lIns="109728" tIns="109728" rIns="109728" bIns="109728"/>
          <a:lstStyle>
            <a:lvl1pPr algn="r" defTabSz="1097280">
              <a:defRPr sz="2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25400"/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baseline="-5747" spc="174" sz="8700">
                <a:solidFill>
                  <a:srgbClr val="34A5DA"/>
                </a:solidFill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9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  <a:ln w="25400"/>
        </p:spPr>
        <p:txBody>
          <a:bodyPr lIns="50800" tIns="50800" rIns="50800" bIns="50800"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50950" y="13886729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18885279" y="13093346"/>
            <a:ext cx="245072" cy="279401"/>
          </a:xfrm>
          <a:prstGeom prst="rect">
            <a:avLst/>
          </a:prstGeom>
          <a:ln w="25400"/>
        </p:spPr>
        <p:txBody>
          <a:bodyPr anchor="b"/>
          <a:lstStyle>
            <a:lvl1pPr defTabSz="2438400">
              <a:defRPr sz="16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58.xml"/><Relationship Id="rId6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68.xml"/><Relationship Id="rId7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8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8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3" name="Connecteur droit 9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4" name="Connecteur droit 11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5" name="Connecteur droit 12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6" name="Connecteur droit 14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7" name="Connecteur droit 15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8" name="Connecteur droit 17"/>
          <p:cNvSpPr/>
          <p:nvPr/>
        </p:nvSpPr>
        <p:spPr>
          <a:xfrm>
            <a:off x="1034619" y="12074683"/>
            <a:ext cx="22324476" cy="1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9" name="Connecteur droit 18"/>
          <p:cNvSpPr/>
          <p:nvPr/>
        </p:nvSpPr>
        <p:spPr>
          <a:xfrm>
            <a:off x="4045359" y="12330819"/>
            <a:ext cx="1" cy="869133"/>
          </a:xfrm>
          <a:prstGeom prst="line">
            <a:avLst/>
          </a:prstGeom>
          <a:ln w="12700">
            <a:solidFill>
              <a:srgbClr val="A6A6A6"/>
            </a:solidFill>
            <a:miter/>
          </a:ln>
        </p:spPr>
        <p:txBody>
          <a:bodyPr tIns="91439" bIns="91439"/>
          <a:lstStyle/>
          <a:p>
            <a:pPr/>
          </a:p>
        </p:txBody>
      </p:sp>
      <p:pic>
        <p:nvPicPr>
          <p:cNvPr id="10" name="Image 21" descr="Imag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935" y="12324804"/>
            <a:ext cx="2521138" cy="123955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22943171" y="12928105"/>
            <a:ext cx="277466" cy="266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800">
                <a:solidFill>
                  <a:srgbClr val="A6A6A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</p:sldLayoutIdLst>
  <p:transition xmlns:p14="http://schemas.microsoft.com/office/powerpoint/2010/main" spd="med" advClick="1"/>
  <p:txStyles>
    <p:title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1pPr>
      <a:lvl2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2pPr>
      <a:lvl3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3pPr>
      <a:lvl4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4pPr>
      <a:lvl5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5pPr>
      <a:lvl6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6pPr>
      <a:lvl7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7pPr>
      <a:lvl8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8pPr>
      <a:lvl9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600" u="none">
          <a:solidFill>
            <a:srgbClr val="2D333D"/>
          </a:solidFill>
          <a:uFillTx/>
          <a:latin typeface="Roboto Black"/>
          <a:ea typeface="Roboto Black"/>
          <a:cs typeface="Roboto Black"/>
          <a:sym typeface="Roboto Black"/>
        </a:defRPr>
      </a:lvl9pPr>
    </p:titleStyle>
    <p:bodyStyle>
      <a:lvl1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1pPr>
      <a:lvl2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2pPr>
      <a:lvl3pPr marL="493714" marR="0" indent="-493714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3pPr>
      <a:lvl4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4pPr>
      <a:lvl5pPr marL="775636" marR="0" indent="-523636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Pct val="100000"/>
        <a:buFontTx/>
        <a:buChar char="o"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5pPr>
      <a:lvl6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6pPr>
      <a:lvl7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7pPr>
      <a:lvl8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8pPr>
      <a:lvl9pPr marL="0" marR="0" indent="0" algn="l" defTabSz="1828800" rtl="0" latinLnBrk="0">
        <a:lnSpc>
          <a:spcPct val="110000"/>
        </a:lnSpc>
        <a:spcBef>
          <a:spcPts val="12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rgbClr val="2D333D"/>
          </a:solidFill>
          <a:uFillTx/>
          <a:latin typeface="Roboto Bold"/>
          <a:ea typeface="Roboto Bold"/>
          <a:cs typeface="Roboto Bold"/>
          <a:sym typeface="Roboto Bold"/>
        </a:defRPr>
      </a:lvl9pPr>
    </p:bodyStyle>
    <p:otherStyle>
      <a:lvl1pPr marL="0" marR="0" indent="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1pPr>
      <a:lvl2pPr marL="0" marR="0" indent="457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2pPr>
      <a:lvl3pPr marL="0" marR="0" indent="914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3pPr>
      <a:lvl4pPr marL="0" marR="0" indent="1371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4pPr>
      <a:lvl5pPr marL="0" marR="0" indent="18288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5pPr>
      <a:lvl6pPr marL="0" marR="0" indent="22860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6pPr>
      <a:lvl7pPr marL="0" marR="0" indent="27432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7pPr>
      <a:lvl8pPr marL="0" marR="0" indent="32004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8pPr>
      <a:lvl9pPr marL="0" marR="0" indent="3657600" algn="l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Relationship Id="rId4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29.png"/><Relationship Id="rId4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Relationship Id="rId3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kratiroff.com/" TargetMode="External"/><Relationship Id="rId3" Type="http://schemas.openxmlformats.org/officeDocument/2006/relationships/image" Target="../media/image35.png"/><Relationship Id="rId4" Type="http://schemas.openxmlformats.org/officeDocument/2006/relationships/image" Target="../media/image10.jpeg"/><Relationship Id="rId5" Type="http://schemas.openxmlformats.org/officeDocument/2006/relationships/hyperlink" Target="https://linktr.ee/" TargetMode="External"/><Relationship Id="rId6" Type="http://schemas.openxmlformats.org/officeDocument/2006/relationships/image" Target="../media/image3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38.pn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image" Target="../media/image22.jpeg"/><Relationship Id="rId10" Type="http://schemas.openxmlformats.org/officeDocument/2006/relationships/image" Target="../media/image23.jpeg"/><Relationship Id="rId11" Type="http://schemas.openxmlformats.org/officeDocument/2006/relationships/image" Target="../media/image24.jpeg"/><Relationship Id="rId12" Type="http://schemas.openxmlformats.org/officeDocument/2006/relationships/image" Target="../media/image25.jpeg"/><Relationship Id="rId13" Type="http://schemas.openxmlformats.org/officeDocument/2006/relationships/image" Target="../media/image26.jpeg"/><Relationship Id="rId14" Type="http://schemas.openxmlformats.org/officeDocument/2006/relationships/image" Target="../media/image27.jpeg"/><Relationship Id="rId15" Type="http://schemas.openxmlformats.org/officeDocument/2006/relationships/image" Target="../media/image28.jpeg"/><Relationship Id="rId16" Type="http://schemas.openxmlformats.org/officeDocument/2006/relationships/image" Target="../media/image29.jpeg"/><Relationship Id="rId17" Type="http://schemas.openxmlformats.org/officeDocument/2006/relationships/image" Target="../media/image30.jpeg"/><Relationship Id="rId18" Type="http://schemas.openxmlformats.org/officeDocument/2006/relationships/image" Target="../media/image31.jpeg"/><Relationship Id="rId19" Type="http://schemas.openxmlformats.org/officeDocument/2006/relationships/image" Target="../media/image32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4.jpeg"/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4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Relationship Id="rId4" Type="http://schemas.openxmlformats.org/officeDocument/2006/relationships/image" Target="../media/image35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image" Target="../media/image34.jpeg"/><Relationship Id="rId3" Type="http://schemas.openxmlformats.org/officeDocument/2006/relationships/image" Target="../media/image36.jpeg"/><Relationship Id="rId4" Type="http://schemas.openxmlformats.org/officeDocument/2006/relationships/image" Target="../media/image3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png"/><Relationship Id="rId3" Type="http://schemas.openxmlformats.org/officeDocument/2006/relationships/image" Target="../media/image1.tif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0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38.jpeg"/><Relationship Id="rId16" Type="http://schemas.openxmlformats.org/officeDocument/2006/relationships/image" Target="../media/image8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38.jpe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81.png"/><Relationship Id="rId12" Type="http://schemas.openxmlformats.org/officeDocument/2006/relationships/image" Target="../media/image73.png"/><Relationship Id="rId13" Type="http://schemas.openxmlformats.org/officeDocument/2006/relationships/image" Target="../media/image7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Relationship Id="rId10" Type="http://schemas.openxmlformats.org/officeDocument/2006/relationships/image" Target="../media/image74.png"/><Relationship Id="rId11" Type="http://schemas.openxmlformats.org/officeDocument/2006/relationships/image" Target="../media/image75.png"/><Relationship Id="rId12" Type="http://schemas.openxmlformats.org/officeDocument/2006/relationships/image" Target="../media/image76.png"/><Relationship Id="rId13" Type="http://schemas.openxmlformats.org/officeDocument/2006/relationships/image" Target="../media/image77.png"/><Relationship Id="rId14" Type="http://schemas.openxmlformats.org/officeDocument/2006/relationships/image" Target="../media/image78.png"/><Relationship Id="rId15" Type="http://schemas.openxmlformats.org/officeDocument/2006/relationships/image" Target="../media/image79.png"/><Relationship Id="rId16" Type="http://schemas.openxmlformats.org/officeDocument/2006/relationships/image" Target="../media/image38.jpeg"/><Relationship Id="rId17" Type="http://schemas.openxmlformats.org/officeDocument/2006/relationships/image" Target="../media/image80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tif"/><Relationship Id="rId3" Type="http://schemas.openxmlformats.org/officeDocument/2006/relationships/image" Target="../media/image8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5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1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10"/>
          <p:cNvSpPr txBox="1"/>
          <p:nvPr/>
        </p:nvSpPr>
        <p:spPr>
          <a:xfrm>
            <a:off x="3182576" y="-4692651"/>
            <a:ext cx="18018848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11"/>
          <p:cNvSpPr txBox="1"/>
          <p:nvPr/>
        </p:nvSpPr>
        <p:spPr>
          <a:xfrm>
            <a:off x="3182576" y="-4692651"/>
            <a:ext cx="18018848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5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ous-titre 2"/>
          <p:cNvSpPr txBox="1"/>
          <p:nvPr>
            <p:ph type="body" sz="quarter" idx="1"/>
          </p:nvPr>
        </p:nvSpPr>
        <p:spPr>
          <a:xfrm>
            <a:off x="1246783" y="6066756"/>
            <a:ext cx="9217026" cy="2447429"/>
          </a:xfrm>
          <a:prstGeom prst="rect">
            <a:avLst/>
          </a:prstGeom>
        </p:spPr>
        <p:txBody>
          <a:bodyPr/>
          <a:lstStyle/>
          <a:p>
            <a:pPr/>
            <a:r>
              <a:t>Voyage dans le DEEP WEB</a:t>
            </a:r>
          </a:p>
          <a:p>
            <a:pPr/>
            <a:r>
              <a:t>         #new-WORLD</a:t>
            </a:r>
          </a:p>
        </p:txBody>
      </p:sp>
      <p:sp>
        <p:nvSpPr>
          <p:cNvPr id="1041" name="Espace réservé du texte 5"/>
          <p:cNvSpPr/>
          <p:nvPr>
            <p:ph type="body" idx="21"/>
          </p:nvPr>
        </p:nvSpPr>
        <p:spPr>
          <a:xfrm>
            <a:off x="3499911" y="9340635"/>
            <a:ext cx="9216033" cy="863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JANVIER 2025</a:t>
            </a:r>
          </a:p>
        </p:txBody>
      </p:sp>
      <p:sp>
        <p:nvSpPr>
          <p:cNvPr id="1042" name="Transformation Digitale"/>
          <p:cNvSpPr txBox="1"/>
          <p:nvPr/>
        </p:nvSpPr>
        <p:spPr>
          <a:xfrm>
            <a:off x="215064" y="4703146"/>
            <a:ext cx="10297873" cy="1463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pc="-215" sz="72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Transformation Digitale</a:t>
            </a:r>
          </a:p>
        </p:txBody>
      </p:sp>
      <p:pic>
        <p:nvPicPr>
          <p:cNvPr id="1043" name="KN-logo.png" descr="K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3588" y="11229392"/>
            <a:ext cx="7795355" cy="1517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KN-white.png" descr="KN-wh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6393" y="3211181"/>
            <a:ext cx="6875623" cy="1342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0033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KN-white.png" descr="KN-whi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53833" y="11796183"/>
            <a:ext cx="8236221" cy="1608024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#TRANS-…"/>
          <p:cNvSpPr txBox="1"/>
          <p:nvPr/>
        </p:nvSpPr>
        <p:spPr>
          <a:xfrm>
            <a:off x="265528" y="-1022660"/>
            <a:ext cx="23852943" cy="125298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      </a:t>
            </a:r>
            <a:r>
              <a:rPr spc="3177" sz="35300"/>
              <a:t>#</a:t>
            </a:r>
            <a:r>
              <a:rPr spc="-1412" sz="35300"/>
              <a:t>TRANS</a:t>
            </a:r>
            <a:r>
              <a:rPr spc="-1220" sz="30500"/>
              <a:t>-</a:t>
            </a:r>
            <a:r>
              <a:rPr i="1" spc="-302" sz="15100">
                <a:latin typeface="Open Sans Regular Regular"/>
                <a:ea typeface="Open Sans Regular Regular"/>
                <a:cs typeface="Open Sans Regular Regular"/>
                <a:sym typeface="Open Sans Regular Regular"/>
              </a:rPr>
              <a:t>      </a:t>
            </a:r>
            <a:endParaRPr spc="-1271" sz="15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pc="-1271" sz="15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portation</a:t>
            </a:r>
            <a:endParaRPr spc="-1271" sz="15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pc="-1271" sz="159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formation</a:t>
            </a:r>
            <a:endParaRPr spc="-1271" sz="159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algn="r" defTabSz="2438400">
              <a:lnSpc>
                <a:spcPct val="60000"/>
              </a:lnSpc>
              <a:spcBef>
                <a:spcPts val="2000"/>
              </a:spcBef>
              <a:defRPr spc="-566" sz="283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 spc="-528" sz="26400">
                <a:solidFill>
                  <a:srgbClr val="FFFFFF"/>
                </a:solidFill>
                <a:latin typeface="Open Sans Regular Bold"/>
                <a:ea typeface="Open Sans Regular Bold"/>
                <a:cs typeface="Open Sans Regular Bold"/>
                <a:sym typeface="Open Sans Regular Bold"/>
              </a:rPr>
              <a:t>digitale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solidFill>
          <a:srgbClr val="09FC0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ScreenShot- 2023-04-13 at 07.53.23.jpg" descr="ScreenShot- 2023-04-13 at 07.53.23.jpg"/>
          <p:cNvPicPr>
            <a:picLocks noChangeAspect="1"/>
          </p:cNvPicPr>
          <p:nvPr/>
        </p:nvPicPr>
        <p:blipFill>
          <a:blip r:embed="rId3">
            <a:extLst/>
          </a:blip>
          <a:srcRect l="0" t="0" r="49003" b="8817"/>
          <a:stretch>
            <a:fillRect/>
          </a:stretch>
        </p:blipFill>
        <p:spPr>
          <a:xfrm>
            <a:off x="-3386548" y="196"/>
            <a:ext cx="13246651" cy="109975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4" name="Group"/>
          <p:cNvGrpSpPr/>
          <p:nvPr/>
        </p:nvGrpSpPr>
        <p:grpSpPr>
          <a:xfrm>
            <a:off x="21804572" y="11266854"/>
            <a:ext cx="2159067" cy="2142200"/>
            <a:chOff x="0" y="0"/>
            <a:chExt cx="2159065" cy="2142198"/>
          </a:xfrm>
        </p:grpSpPr>
        <p:sp>
          <p:nvSpPr>
            <p:cNvPr id="1050" name="Circle"/>
            <p:cNvSpPr/>
            <p:nvPr/>
          </p:nvSpPr>
          <p:spPr>
            <a:xfrm>
              <a:off x="1993749" y="981020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1" name="Circle"/>
            <p:cNvSpPr/>
            <p:nvPr/>
          </p:nvSpPr>
          <p:spPr>
            <a:xfrm>
              <a:off x="1820227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2" name="Circle"/>
            <p:cNvSpPr/>
            <p:nvPr/>
          </p:nvSpPr>
          <p:spPr>
            <a:xfrm>
              <a:off x="1820227" y="809718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3" name="Circle"/>
            <p:cNvSpPr/>
            <p:nvPr/>
          </p:nvSpPr>
          <p:spPr>
            <a:xfrm>
              <a:off x="1820227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4" name="Circle"/>
            <p:cNvSpPr/>
            <p:nvPr/>
          </p:nvSpPr>
          <p:spPr>
            <a:xfrm>
              <a:off x="1644360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5" name="Circle"/>
            <p:cNvSpPr/>
            <p:nvPr/>
          </p:nvSpPr>
          <p:spPr>
            <a:xfrm>
              <a:off x="1475527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6" name="Circle"/>
            <p:cNvSpPr/>
            <p:nvPr/>
          </p:nvSpPr>
          <p:spPr>
            <a:xfrm>
              <a:off x="1303177" y="981020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7" name="Circle"/>
            <p:cNvSpPr/>
            <p:nvPr/>
          </p:nvSpPr>
          <p:spPr>
            <a:xfrm>
              <a:off x="1651394" y="809718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8" name="Circle"/>
            <p:cNvSpPr/>
            <p:nvPr/>
          </p:nvSpPr>
          <p:spPr>
            <a:xfrm>
              <a:off x="1479044" y="809718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59" name="Circle"/>
            <p:cNvSpPr/>
            <p:nvPr/>
          </p:nvSpPr>
          <p:spPr>
            <a:xfrm>
              <a:off x="1303177" y="809718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0" name="Circle"/>
            <p:cNvSpPr/>
            <p:nvPr/>
          </p:nvSpPr>
          <p:spPr>
            <a:xfrm>
              <a:off x="1654912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1" name="Circle"/>
            <p:cNvSpPr/>
            <p:nvPr/>
          </p:nvSpPr>
          <p:spPr>
            <a:xfrm>
              <a:off x="1475527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2" name="Circle"/>
            <p:cNvSpPr/>
            <p:nvPr/>
          </p:nvSpPr>
          <p:spPr>
            <a:xfrm>
              <a:off x="1306694" y="1160503"/>
              <a:ext cx="165317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3" name="Circle"/>
            <p:cNvSpPr/>
            <p:nvPr/>
          </p:nvSpPr>
          <p:spPr>
            <a:xfrm>
              <a:off x="1306694" y="1332300"/>
              <a:ext cx="165317" cy="16478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4" name="Circle"/>
            <p:cNvSpPr/>
            <p:nvPr/>
          </p:nvSpPr>
          <p:spPr>
            <a:xfrm>
              <a:off x="1130827" y="1332300"/>
              <a:ext cx="165316" cy="16478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5" name="Circle"/>
            <p:cNvSpPr/>
            <p:nvPr/>
          </p:nvSpPr>
          <p:spPr>
            <a:xfrm>
              <a:off x="1130827" y="1160503"/>
              <a:ext cx="165316" cy="1647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6" name="Circle"/>
            <p:cNvSpPr/>
            <p:nvPr/>
          </p:nvSpPr>
          <p:spPr>
            <a:xfrm>
              <a:off x="1137862" y="986280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7" name="Circle"/>
            <p:cNvSpPr/>
            <p:nvPr/>
          </p:nvSpPr>
          <p:spPr>
            <a:xfrm>
              <a:off x="1137862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8" name="Circle"/>
            <p:cNvSpPr/>
            <p:nvPr/>
          </p:nvSpPr>
          <p:spPr>
            <a:xfrm>
              <a:off x="1313729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69" name="Circle"/>
            <p:cNvSpPr/>
            <p:nvPr/>
          </p:nvSpPr>
          <p:spPr>
            <a:xfrm>
              <a:off x="1489596" y="1507603"/>
              <a:ext cx="154765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0" name="Circle"/>
            <p:cNvSpPr/>
            <p:nvPr/>
          </p:nvSpPr>
          <p:spPr>
            <a:xfrm>
              <a:off x="1482562" y="1337559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1" name="Circle"/>
            <p:cNvSpPr/>
            <p:nvPr/>
          </p:nvSpPr>
          <p:spPr>
            <a:xfrm>
              <a:off x="1658429" y="1337559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2" name="Circle"/>
            <p:cNvSpPr/>
            <p:nvPr/>
          </p:nvSpPr>
          <p:spPr>
            <a:xfrm>
              <a:off x="1654912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3" name="Circle"/>
            <p:cNvSpPr/>
            <p:nvPr/>
          </p:nvSpPr>
          <p:spPr>
            <a:xfrm>
              <a:off x="1482562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4" name="Circle"/>
            <p:cNvSpPr/>
            <p:nvPr/>
          </p:nvSpPr>
          <p:spPr>
            <a:xfrm>
              <a:off x="1313729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5" name="Circle"/>
            <p:cNvSpPr/>
            <p:nvPr/>
          </p:nvSpPr>
          <p:spPr>
            <a:xfrm>
              <a:off x="1141379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6" name="Circle"/>
            <p:cNvSpPr/>
            <p:nvPr/>
          </p:nvSpPr>
          <p:spPr>
            <a:xfrm>
              <a:off x="1141379" y="814977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7" name="Circle"/>
            <p:cNvSpPr/>
            <p:nvPr/>
          </p:nvSpPr>
          <p:spPr>
            <a:xfrm>
              <a:off x="114137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8" name="Circle"/>
            <p:cNvSpPr/>
            <p:nvPr/>
          </p:nvSpPr>
          <p:spPr>
            <a:xfrm>
              <a:off x="131372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79" name="Circle"/>
            <p:cNvSpPr/>
            <p:nvPr/>
          </p:nvSpPr>
          <p:spPr>
            <a:xfrm>
              <a:off x="1482562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0" name="Circle"/>
            <p:cNvSpPr/>
            <p:nvPr/>
          </p:nvSpPr>
          <p:spPr>
            <a:xfrm>
              <a:off x="96902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1" name="Circle"/>
            <p:cNvSpPr/>
            <p:nvPr/>
          </p:nvSpPr>
          <p:spPr>
            <a:xfrm>
              <a:off x="969029" y="646866"/>
              <a:ext cx="154764" cy="15426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2" name="Circle"/>
            <p:cNvSpPr/>
            <p:nvPr/>
          </p:nvSpPr>
          <p:spPr>
            <a:xfrm>
              <a:off x="969029" y="1337559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3" name="Circle"/>
            <p:cNvSpPr/>
            <p:nvPr/>
          </p:nvSpPr>
          <p:spPr>
            <a:xfrm>
              <a:off x="969029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4" name="Circle"/>
            <p:cNvSpPr/>
            <p:nvPr/>
          </p:nvSpPr>
          <p:spPr>
            <a:xfrm>
              <a:off x="796679" y="1507603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5" name="Circle"/>
            <p:cNvSpPr/>
            <p:nvPr/>
          </p:nvSpPr>
          <p:spPr>
            <a:xfrm>
              <a:off x="796679" y="478576"/>
              <a:ext cx="154764" cy="1542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6" name="Circle"/>
            <p:cNvSpPr/>
            <p:nvPr/>
          </p:nvSpPr>
          <p:spPr>
            <a:xfrm>
              <a:off x="972546" y="820236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7" name="Circle"/>
            <p:cNvSpPr/>
            <p:nvPr/>
          </p:nvSpPr>
          <p:spPr>
            <a:xfrm>
              <a:off x="972546" y="99153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8" name="Circle"/>
            <p:cNvSpPr/>
            <p:nvPr/>
          </p:nvSpPr>
          <p:spPr>
            <a:xfrm>
              <a:off x="972546" y="1171021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89" name="Circle"/>
            <p:cNvSpPr/>
            <p:nvPr/>
          </p:nvSpPr>
          <p:spPr>
            <a:xfrm>
              <a:off x="1144896" y="168465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0" name="Circle"/>
            <p:cNvSpPr/>
            <p:nvPr/>
          </p:nvSpPr>
          <p:spPr>
            <a:xfrm>
              <a:off x="972546" y="168465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1" name="Circle"/>
            <p:cNvSpPr/>
            <p:nvPr/>
          </p:nvSpPr>
          <p:spPr>
            <a:xfrm>
              <a:off x="803714" y="312038"/>
              <a:ext cx="144212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2" name="Circle"/>
            <p:cNvSpPr/>
            <p:nvPr/>
          </p:nvSpPr>
          <p:spPr>
            <a:xfrm>
              <a:off x="972546" y="312038"/>
              <a:ext cx="144213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3" name="Circle"/>
            <p:cNvSpPr/>
            <p:nvPr/>
          </p:nvSpPr>
          <p:spPr>
            <a:xfrm>
              <a:off x="1148414" y="312038"/>
              <a:ext cx="144212" cy="1437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4" name="Circle"/>
            <p:cNvSpPr/>
            <p:nvPr/>
          </p:nvSpPr>
          <p:spPr>
            <a:xfrm>
              <a:off x="1320764" y="31905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5" name="Circle"/>
            <p:cNvSpPr/>
            <p:nvPr/>
          </p:nvSpPr>
          <p:spPr>
            <a:xfrm>
              <a:off x="1324281" y="169167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6" name="Circle"/>
            <p:cNvSpPr/>
            <p:nvPr/>
          </p:nvSpPr>
          <p:spPr>
            <a:xfrm>
              <a:off x="807231" y="169167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7" name="Circle"/>
            <p:cNvSpPr/>
            <p:nvPr/>
          </p:nvSpPr>
          <p:spPr>
            <a:xfrm>
              <a:off x="810748" y="1349830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8" name="Circle"/>
            <p:cNvSpPr/>
            <p:nvPr/>
          </p:nvSpPr>
          <p:spPr>
            <a:xfrm>
              <a:off x="810748" y="1178034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099" name="Circle"/>
            <p:cNvSpPr/>
            <p:nvPr/>
          </p:nvSpPr>
          <p:spPr>
            <a:xfrm>
              <a:off x="810748" y="998551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0" name="Circle"/>
            <p:cNvSpPr/>
            <p:nvPr/>
          </p:nvSpPr>
          <p:spPr>
            <a:xfrm>
              <a:off x="810748" y="827248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1" name="Circle"/>
            <p:cNvSpPr/>
            <p:nvPr/>
          </p:nvSpPr>
          <p:spPr>
            <a:xfrm>
              <a:off x="638398" y="490847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2" name="Circle"/>
            <p:cNvSpPr/>
            <p:nvPr/>
          </p:nvSpPr>
          <p:spPr>
            <a:xfrm>
              <a:off x="638398" y="1519874"/>
              <a:ext cx="130143" cy="12972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3" name="Circle"/>
            <p:cNvSpPr/>
            <p:nvPr/>
          </p:nvSpPr>
          <p:spPr>
            <a:xfrm>
              <a:off x="641916" y="1696930"/>
              <a:ext cx="119590" cy="1192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4" name="Circle"/>
            <p:cNvSpPr/>
            <p:nvPr/>
          </p:nvSpPr>
          <p:spPr>
            <a:xfrm>
              <a:off x="1158966" y="1868726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5" name="Circle"/>
            <p:cNvSpPr/>
            <p:nvPr/>
          </p:nvSpPr>
          <p:spPr>
            <a:xfrm>
              <a:off x="1158966" y="154266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6" name="Circle"/>
            <p:cNvSpPr/>
            <p:nvPr/>
          </p:nvSpPr>
          <p:spPr>
            <a:xfrm>
              <a:off x="645433" y="324309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7" name="Circle"/>
            <p:cNvSpPr/>
            <p:nvPr/>
          </p:nvSpPr>
          <p:spPr>
            <a:xfrm>
              <a:off x="645433" y="664397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8" name="Circle"/>
            <p:cNvSpPr/>
            <p:nvPr/>
          </p:nvSpPr>
          <p:spPr>
            <a:xfrm>
              <a:off x="645433" y="832508"/>
              <a:ext cx="119591" cy="1192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09" name="Circle"/>
            <p:cNvSpPr/>
            <p:nvPr/>
          </p:nvSpPr>
          <p:spPr>
            <a:xfrm>
              <a:off x="645433" y="1183293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0" name="Circle"/>
            <p:cNvSpPr/>
            <p:nvPr/>
          </p:nvSpPr>
          <p:spPr>
            <a:xfrm>
              <a:off x="645433" y="1355089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1" name="Circle"/>
            <p:cNvSpPr/>
            <p:nvPr/>
          </p:nvSpPr>
          <p:spPr>
            <a:xfrm>
              <a:off x="814265" y="664397"/>
              <a:ext cx="119591" cy="11920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2" name="Circle"/>
            <p:cNvSpPr/>
            <p:nvPr/>
          </p:nvSpPr>
          <p:spPr>
            <a:xfrm>
              <a:off x="473083" y="669656"/>
              <a:ext cx="109039" cy="10868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3" name="Circle"/>
            <p:cNvSpPr/>
            <p:nvPr/>
          </p:nvSpPr>
          <p:spPr>
            <a:xfrm>
              <a:off x="476600" y="501365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4" name="Circle"/>
            <p:cNvSpPr/>
            <p:nvPr/>
          </p:nvSpPr>
          <p:spPr>
            <a:xfrm>
              <a:off x="476600" y="329569"/>
              <a:ext cx="109039" cy="10868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5" name="Circle"/>
            <p:cNvSpPr/>
            <p:nvPr/>
          </p:nvSpPr>
          <p:spPr>
            <a:xfrm>
              <a:off x="990133" y="159525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6" name="Circle"/>
            <p:cNvSpPr/>
            <p:nvPr/>
          </p:nvSpPr>
          <p:spPr>
            <a:xfrm>
              <a:off x="990133" y="1873985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7" name="Circle"/>
            <p:cNvSpPr/>
            <p:nvPr/>
          </p:nvSpPr>
          <p:spPr>
            <a:xfrm>
              <a:off x="476600" y="1702189"/>
              <a:ext cx="109039" cy="10868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8" name="Circle"/>
            <p:cNvSpPr/>
            <p:nvPr/>
          </p:nvSpPr>
          <p:spPr>
            <a:xfrm>
              <a:off x="476600" y="1530392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19" name="Circle"/>
            <p:cNvSpPr/>
            <p:nvPr/>
          </p:nvSpPr>
          <p:spPr>
            <a:xfrm>
              <a:off x="476600" y="1360348"/>
              <a:ext cx="109039" cy="10868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0" name="Circle"/>
            <p:cNvSpPr/>
            <p:nvPr/>
          </p:nvSpPr>
          <p:spPr>
            <a:xfrm>
              <a:off x="648950" y="1879244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1" name="Circle"/>
            <p:cNvSpPr/>
            <p:nvPr/>
          </p:nvSpPr>
          <p:spPr>
            <a:xfrm>
              <a:off x="824818" y="1879244"/>
              <a:ext cx="98486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2" name="Circle"/>
            <p:cNvSpPr/>
            <p:nvPr/>
          </p:nvSpPr>
          <p:spPr>
            <a:xfrm>
              <a:off x="311285" y="1707448"/>
              <a:ext cx="98487" cy="981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3" name="Circle"/>
            <p:cNvSpPr/>
            <p:nvPr/>
          </p:nvSpPr>
          <p:spPr>
            <a:xfrm>
              <a:off x="311285" y="1535651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4" name="Circle"/>
            <p:cNvSpPr/>
            <p:nvPr/>
          </p:nvSpPr>
          <p:spPr>
            <a:xfrm>
              <a:off x="314802" y="506624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5" name="Circle"/>
            <p:cNvSpPr/>
            <p:nvPr/>
          </p:nvSpPr>
          <p:spPr>
            <a:xfrm>
              <a:off x="314802" y="334828"/>
              <a:ext cx="98487" cy="9817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6" name="Circle"/>
            <p:cNvSpPr/>
            <p:nvPr/>
          </p:nvSpPr>
          <p:spPr>
            <a:xfrm>
              <a:off x="652468" y="164784"/>
              <a:ext cx="98486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7" name="Circle"/>
            <p:cNvSpPr/>
            <p:nvPr/>
          </p:nvSpPr>
          <p:spPr>
            <a:xfrm>
              <a:off x="828335" y="164784"/>
              <a:ext cx="98487" cy="9817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8" name="Circle"/>
            <p:cNvSpPr/>
            <p:nvPr/>
          </p:nvSpPr>
          <p:spPr>
            <a:xfrm>
              <a:off x="1004202" y="-1"/>
              <a:ext cx="84418" cy="8414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29" name="Circle"/>
            <p:cNvSpPr/>
            <p:nvPr/>
          </p:nvSpPr>
          <p:spPr>
            <a:xfrm>
              <a:off x="1002444" y="2058053"/>
              <a:ext cx="84417" cy="8414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0" name="Circle"/>
            <p:cNvSpPr/>
            <p:nvPr/>
          </p:nvSpPr>
          <p:spPr>
            <a:xfrm>
              <a:off x="495946" y="1893269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1" name="Circle"/>
            <p:cNvSpPr/>
            <p:nvPr/>
          </p:nvSpPr>
          <p:spPr>
            <a:xfrm>
              <a:off x="840646" y="2065065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2" name="Circle"/>
            <p:cNvSpPr/>
            <p:nvPr/>
          </p:nvSpPr>
          <p:spPr>
            <a:xfrm>
              <a:off x="844163" y="701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3" name="Circle"/>
            <p:cNvSpPr/>
            <p:nvPr/>
          </p:nvSpPr>
          <p:spPr>
            <a:xfrm>
              <a:off x="495946" y="178808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4" name="Circle"/>
            <p:cNvSpPr/>
            <p:nvPr/>
          </p:nvSpPr>
          <p:spPr>
            <a:xfrm>
              <a:off x="668296" y="701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5" name="Circle"/>
            <p:cNvSpPr/>
            <p:nvPr/>
          </p:nvSpPr>
          <p:spPr>
            <a:xfrm>
              <a:off x="492428" y="178808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6" name="Circle"/>
            <p:cNvSpPr/>
            <p:nvPr/>
          </p:nvSpPr>
          <p:spPr>
            <a:xfrm>
              <a:off x="323596" y="178808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7" name="Circle"/>
            <p:cNvSpPr/>
            <p:nvPr/>
          </p:nvSpPr>
          <p:spPr>
            <a:xfrm>
              <a:off x="323596" y="1893269"/>
              <a:ext cx="70347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8" name="Circle"/>
            <p:cNvSpPr/>
            <p:nvPr/>
          </p:nvSpPr>
          <p:spPr>
            <a:xfrm>
              <a:off x="151245" y="172147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39" name="Circle"/>
            <p:cNvSpPr/>
            <p:nvPr/>
          </p:nvSpPr>
          <p:spPr>
            <a:xfrm>
              <a:off x="151245" y="172147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0" name="Circle"/>
            <p:cNvSpPr/>
            <p:nvPr/>
          </p:nvSpPr>
          <p:spPr>
            <a:xfrm>
              <a:off x="151245" y="348852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1" name="Circle"/>
            <p:cNvSpPr/>
            <p:nvPr/>
          </p:nvSpPr>
          <p:spPr>
            <a:xfrm>
              <a:off x="510015" y="17530"/>
              <a:ext cx="49244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2" name="Circle"/>
            <p:cNvSpPr/>
            <p:nvPr/>
          </p:nvSpPr>
          <p:spPr>
            <a:xfrm>
              <a:off x="668296" y="2065065"/>
              <a:ext cx="70348" cy="7012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3" name="Circle"/>
            <p:cNvSpPr/>
            <p:nvPr/>
          </p:nvSpPr>
          <p:spPr>
            <a:xfrm>
              <a:off x="334148" y="17530"/>
              <a:ext cx="49243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4" name="Circle"/>
            <p:cNvSpPr/>
            <p:nvPr/>
          </p:nvSpPr>
          <p:spPr>
            <a:xfrm>
              <a:off x="161798" y="189326"/>
              <a:ext cx="49243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5" name="Circle"/>
            <p:cNvSpPr/>
            <p:nvPr/>
          </p:nvSpPr>
          <p:spPr>
            <a:xfrm>
              <a:off x="161798" y="1903787"/>
              <a:ext cx="49243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6" name="Circle"/>
            <p:cNvSpPr/>
            <p:nvPr/>
          </p:nvSpPr>
          <p:spPr>
            <a:xfrm>
              <a:off x="510015" y="2075583"/>
              <a:ext cx="49244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7" name="Circle"/>
            <p:cNvSpPr/>
            <p:nvPr/>
          </p:nvSpPr>
          <p:spPr>
            <a:xfrm>
              <a:off x="337665" y="2075583"/>
              <a:ext cx="49244" cy="4908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8" name="Circle"/>
            <p:cNvSpPr/>
            <p:nvPr/>
          </p:nvSpPr>
          <p:spPr>
            <a:xfrm>
              <a:off x="168832" y="2082595"/>
              <a:ext cx="35175" cy="3506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9" name="Circle"/>
            <p:cNvSpPr/>
            <p:nvPr/>
          </p:nvSpPr>
          <p:spPr>
            <a:xfrm>
              <a:off x="0" y="2082595"/>
              <a:ext cx="35174" cy="3506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50" name="Circle"/>
            <p:cNvSpPr/>
            <p:nvPr/>
          </p:nvSpPr>
          <p:spPr>
            <a:xfrm>
              <a:off x="0" y="1910799"/>
              <a:ext cx="35174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51" name="Circle"/>
            <p:cNvSpPr/>
            <p:nvPr/>
          </p:nvSpPr>
          <p:spPr>
            <a:xfrm>
              <a:off x="7034" y="196339"/>
              <a:ext cx="35175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52" name="Circle"/>
            <p:cNvSpPr/>
            <p:nvPr/>
          </p:nvSpPr>
          <p:spPr>
            <a:xfrm>
              <a:off x="3517" y="24542"/>
              <a:ext cx="35174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53" name="Circle"/>
            <p:cNvSpPr/>
            <p:nvPr/>
          </p:nvSpPr>
          <p:spPr>
            <a:xfrm>
              <a:off x="175867" y="24542"/>
              <a:ext cx="35174" cy="350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sp>
        <p:nvSpPr>
          <p:cNvPr id="1155" name="Next Big…"/>
          <p:cNvSpPr txBox="1"/>
          <p:nvPr/>
        </p:nvSpPr>
        <p:spPr>
          <a:xfrm>
            <a:off x="9595932" y="3357496"/>
            <a:ext cx="23852944" cy="7315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70000"/>
              </a:lnSpc>
              <a:defRPr spc="-340" sz="17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rPr>
                <a:solidFill>
                  <a:srgbClr val="0096FF"/>
                </a:solidFill>
              </a:rPr>
              <a:t>Next Big </a:t>
            </a:r>
            <a:endParaRPr>
              <a:solidFill>
                <a:srgbClr val="0096FF"/>
              </a:solidFill>
            </a:endParaRPr>
          </a:p>
          <a:p>
            <a:pPr defTabSz="2438400">
              <a:lnSpc>
                <a:spcPct val="70000"/>
              </a:lnSpc>
              <a:defRPr spc="-340" sz="17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rPr>
                <a:solidFill>
                  <a:srgbClr val="0096FF"/>
                </a:solidFill>
              </a:rPr>
              <a:t>Things in </a:t>
            </a:r>
            <a:endParaRPr>
              <a:solidFill>
                <a:srgbClr val="0096FF"/>
              </a:solidFill>
            </a:endParaRPr>
          </a:p>
          <a:p>
            <a:pPr defTabSz="2438400">
              <a:lnSpc>
                <a:spcPct val="70000"/>
              </a:lnSpc>
              <a:defRPr spc="-340" sz="17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rPr>
                <a:solidFill>
                  <a:srgbClr val="0096FF"/>
                </a:solidFill>
              </a:rPr>
              <a:t>Mob-Tech</a:t>
            </a:r>
          </a:p>
        </p:txBody>
      </p:sp>
      <p:pic>
        <p:nvPicPr>
          <p:cNvPr id="1156" name="KN-logo.png" descr="KN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8609" y="12551800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Oval 1"/>
          <p:cNvSpPr/>
          <p:nvPr/>
        </p:nvSpPr>
        <p:spPr>
          <a:xfrm>
            <a:off x="13125219" y="120415"/>
            <a:ext cx="6532507" cy="6532508"/>
          </a:xfrm>
          <a:prstGeom prst="ellipse">
            <a:avLst/>
          </a:prstGeom>
          <a:solidFill>
            <a:srgbClr val="3494BA">
              <a:alpha val="81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61" name="Oval 7"/>
          <p:cNvSpPr/>
          <p:nvPr/>
        </p:nvSpPr>
        <p:spPr>
          <a:xfrm>
            <a:off x="15778250" y="1617418"/>
            <a:ext cx="6532508" cy="6532508"/>
          </a:xfrm>
          <a:prstGeom prst="ellipse">
            <a:avLst/>
          </a:prstGeom>
          <a:solidFill>
            <a:srgbClr val="ACD7CA">
              <a:alpha val="68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62" name="Oval 8"/>
          <p:cNvSpPr/>
          <p:nvPr/>
        </p:nvSpPr>
        <p:spPr>
          <a:xfrm>
            <a:off x="16297394" y="4993813"/>
            <a:ext cx="6532508" cy="6532508"/>
          </a:xfrm>
          <a:prstGeom prst="ellipse">
            <a:avLst/>
          </a:prstGeom>
          <a:solidFill>
            <a:srgbClr val="AAA7BC">
              <a:alpha val="69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63" name="Oval 10"/>
          <p:cNvSpPr/>
          <p:nvPr/>
        </p:nvSpPr>
        <p:spPr>
          <a:xfrm>
            <a:off x="13546669" y="7096104"/>
            <a:ext cx="6532507" cy="6532507"/>
          </a:xfrm>
          <a:prstGeom prst="ellipse">
            <a:avLst/>
          </a:prstGeom>
          <a:solidFill>
            <a:srgbClr val="FFADD6">
              <a:alpha val="61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64" name="Oval 11"/>
          <p:cNvSpPr/>
          <p:nvPr/>
        </p:nvSpPr>
        <p:spPr>
          <a:xfrm>
            <a:off x="10976564" y="5118717"/>
            <a:ext cx="6532508" cy="6532508"/>
          </a:xfrm>
          <a:prstGeom prst="ellipse">
            <a:avLst/>
          </a:prstGeom>
          <a:solidFill>
            <a:srgbClr val="C9DD30">
              <a:alpha val="49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65" name="Oval 12"/>
          <p:cNvSpPr/>
          <p:nvPr/>
        </p:nvSpPr>
        <p:spPr>
          <a:xfrm>
            <a:off x="10461039" y="1862738"/>
            <a:ext cx="6532508" cy="6532508"/>
          </a:xfrm>
          <a:prstGeom prst="ellipse">
            <a:avLst/>
          </a:prstGeom>
          <a:solidFill>
            <a:srgbClr val="FF9300">
              <a:alpha val="54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166" name="TextBox 2"/>
          <p:cNvSpPr txBox="1"/>
          <p:nvPr/>
        </p:nvSpPr>
        <p:spPr>
          <a:xfrm>
            <a:off x="14813418" y="506554"/>
            <a:ext cx="3156110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1167" name="TextBox 13"/>
          <p:cNvSpPr txBox="1"/>
          <p:nvPr/>
        </p:nvSpPr>
        <p:spPr>
          <a:xfrm>
            <a:off x="19816545" y="3946764"/>
            <a:ext cx="2128104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WEB3</a:t>
            </a:r>
          </a:p>
        </p:txBody>
      </p:sp>
      <p:sp>
        <p:nvSpPr>
          <p:cNvPr id="1168" name="TextBox 14"/>
          <p:cNvSpPr txBox="1"/>
          <p:nvPr/>
        </p:nvSpPr>
        <p:spPr>
          <a:xfrm>
            <a:off x="20317778" y="8045645"/>
            <a:ext cx="1798227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1169" name="TextBox 15"/>
          <p:cNvSpPr txBox="1"/>
          <p:nvPr/>
        </p:nvSpPr>
        <p:spPr>
          <a:xfrm>
            <a:off x="15219551" y="11589133"/>
            <a:ext cx="3156755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Coding/IA</a:t>
            </a:r>
          </a:p>
        </p:txBody>
      </p:sp>
      <p:sp>
        <p:nvSpPr>
          <p:cNvPr id="1170" name="TextBox 16"/>
          <p:cNvSpPr txBox="1"/>
          <p:nvPr/>
        </p:nvSpPr>
        <p:spPr>
          <a:xfrm>
            <a:off x="11199948" y="8310741"/>
            <a:ext cx="2459271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product</a:t>
            </a:r>
          </a:p>
        </p:txBody>
      </p:sp>
      <p:sp>
        <p:nvSpPr>
          <p:cNvPr id="1171" name="TextBox 17"/>
          <p:cNvSpPr txBox="1"/>
          <p:nvPr/>
        </p:nvSpPr>
        <p:spPr>
          <a:xfrm>
            <a:off x="10415144" y="4408647"/>
            <a:ext cx="4697795" cy="9842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communication</a:t>
            </a:r>
          </a:p>
        </p:txBody>
      </p:sp>
      <p:sp>
        <p:nvSpPr>
          <p:cNvPr id="1172" name="TextBox 19"/>
          <p:cNvSpPr txBox="1"/>
          <p:nvPr/>
        </p:nvSpPr>
        <p:spPr>
          <a:xfrm>
            <a:off x="1465506" y="2225488"/>
            <a:ext cx="7312058" cy="4876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defRPr sz="1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technology</a:t>
            </a:r>
          </a:p>
          <a:p>
            <a:pPr defTabSz="2438400">
              <a:defRPr sz="1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evangelist</a:t>
            </a:r>
          </a:p>
          <a:p>
            <a:pPr defTabSz="2438400">
              <a:defRPr sz="5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 defTabSz="2438400"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hubert@kratiroff.com</a:t>
            </a:r>
          </a:p>
        </p:txBody>
      </p:sp>
      <p:pic>
        <p:nvPicPr>
          <p:cNvPr id="117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22665" y="4557493"/>
            <a:ext cx="5331667" cy="533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4" name="copyleft.svg" descr="copyleft.sv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3584" y="8214240"/>
            <a:ext cx="2615902" cy="26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5" name="KN-logo.png" descr="KN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8609" y="12551800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CX PLATEFORM"/>
          <p:cNvSpPr txBox="1"/>
          <p:nvPr/>
        </p:nvSpPr>
        <p:spPr>
          <a:xfrm>
            <a:off x="824329" y="8552180"/>
            <a:ext cx="10533940" cy="56347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pc="-471" sz="236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CX</a:t>
            </a:r>
            <a:br/>
            <a:r>
              <a:t>PLATEFORM</a:t>
            </a:r>
          </a:p>
        </p:txBody>
      </p:sp>
      <p:sp>
        <p:nvSpPr>
          <p:cNvPr id="1180" name="METAVERS"/>
          <p:cNvSpPr txBox="1"/>
          <p:nvPr/>
        </p:nvSpPr>
        <p:spPr>
          <a:xfrm>
            <a:off x="15175329" y="10482580"/>
            <a:ext cx="8623250" cy="3017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436" sz="218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METAVERS</a:t>
            </a:r>
          </a:p>
        </p:txBody>
      </p:sp>
      <p:sp>
        <p:nvSpPr>
          <p:cNvPr id="1181" name="UX"/>
          <p:cNvSpPr txBox="1"/>
          <p:nvPr/>
        </p:nvSpPr>
        <p:spPr>
          <a:xfrm>
            <a:off x="5294729" y="1706880"/>
            <a:ext cx="2512950" cy="30175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z="218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UX</a:t>
            </a:r>
          </a:p>
        </p:txBody>
      </p:sp>
      <p:sp>
        <p:nvSpPr>
          <p:cNvPr id="1182" name="EX"/>
          <p:cNvSpPr txBox="1"/>
          <p:nvPr/>
        </p:nvSpPr>
        <p:spPr>
          <a:xfrm>
            <a:off x="900529" y="360680"/>
            <a:ext cx="1544054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EX</a:t>
            </a:r>
          </a:p>
        </p:txBody>
      </p:sp>
      <p:sp>
        <p:nvSpPr>
          <p:cNvPr id="1183" name="LIQUID EXPECTATION"/>
          <p:cNvSpPr txBox="1"/>
          <p:nvPr/>
        </p:nvSpPr>
        <p:spPr>
          <a:xfrm>
            <a:off x="11543129" y="360680"/>
            <a:ext cx="6985992" cy="34630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LIQUID</a:t>
            </a:r>
            <a:br/>
            <a:r>
              <a:t>EXPECTATION</a:t>
            </a:r>
          </a:p>
        </p:txBody>
      </p:sp>
      <p:sp>
        <p:nvSpPr>
          <p:cNvPr id="1184" name="FOM"/>
          <p:cNvSpPr txBox="1"/>
          <p:nvPr/>
        </p:nvSpPr>
        <p:spPr>
          <a:xfrm>
            <a:off x="14311729" y="6391147"/>
            <a:ext cx="2570125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FOM</a:t>
            </a:r>
          </a:p>
        </p:txBody>
      </p:sp>
      <p:sp>
        <p:nvSpPr>
          <p:cNvPr id="1185" name="PERSONA"/>
          <p:cNvSpPr txBox="1"/>
          <p:nvPr/>
        </p:nvSpPr>
        <p:spPr>
          <a:xfrm>
            <a:off x="773529" y="3967480"/>
            <a:ext cx="5048454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423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PERSONA</a:t>
            </a:r>
          </a:p>
        </p:txBody>
      </p:sp>
      <p:sp>
        <p:nvSpPr>
          <p:cNvPr id="1186" name="VOC"/>
          <p:cNvSpPr txBox="1"/>
          <p:nvPr/>
        </p:nvSpPr>
        <p:spPr>
          <a:xfrm>
            <a:off x="12889329" y="3688080"/>
            <a:ext cx="2369567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VOC</a:t>
            </a:r>
          </a:p>
        </p:txBody>
      </p:sp>
      <p:sp>
        <p:nvSpPr>
          <p:cNvPr id="1187" name="HYBRID"/>
          <p:cNvSpPr txBox="1"/>
          <p:nvPr/>
        </p:nvSpPr>
        <p:spPr>
          <a:xfrm>
            <a:off x="3224629" y="5622291"/>
            <a:ext cx="4153104" cy="20320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HYBRID</a:t>
            </a:r>
          </a:p>
        </p:txBody>
      </p:sp>
      <p:sp>
        <p:nvSpPr>
          <p:cNvPr id="1188" name="FOW"/>
          <p:cNvSpPr txBox="1"/>
          <p:nvPr/>
        </p:nvSpPr>
        <p:spPr>
          <a:xfrm>
            <a:off x="12946594" y="8244841"/>
            <a:ext cx="1427354" cy="1132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140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FOW</a:t>
            </a:r>
          </a:p>
        </p:txBody>
      </p:sp>
      <p:sp>
        <p:nvSpPr>
          <p:cNvPr id="1189" name="ENGAGEMENT"/>
          <p:cNvSpPr txBox="1"/>
          <p:nvPr/>
        </p:nvSpPr>
        <p:spPr>
          <a:xfrm>
            <a:off x="2592671" y="7286298"/>
            <a:ext cx="3674746" cy="1132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09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ENGAGEMENT</a:t>
            </a:r>
          </a:p>
        </p:txBody>
      </p:sp>
      <p:sp>
        <p:nvSpPr>
          <p:cNvPr id="1190" name="PERVASION"/>
          <p:cNvSpPr txBox="1"/>
          <p:nvPr/>
        </p:nvSpPr>
        <p:spPr>
          <a:xfrm>
            <a:off x="5412071" y="981712"/>
            <a:ext cx="1794511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PERVASION</a:t>
            </a:r>
          </a:p>
        </p:txBody>
      </p:sp>
      <p:sp>
        <p:nvSpPr>
          <p:cNvPr id="1191" name="INBOUND MARKETING"/>
          <p:cNvSpPr txBox="1"/>
          <p:nvPr/>
        </p:nvSpPr>
        <p:spPr>
          <a:xfrm>
            <a:off x="5403604" y="350945"/>
            <a:ext cx="3178240" cy="6883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INBOUND MARKETING</a:t>
            </a:r>
          </a:p>
        </p:txBody>
      </p:sp>
      <p:sp>
        <p:nvSpPr>
          <p:cNvPr id="1192" name="DISRUPTION"/>
          <p:cNvSpPr txBox="1"/>
          <p:nvPr/>
        </p:nvSpPr>
        <p:spPr>
          <a:xfrm>
            <a:off x="2681583" y="1722629"/>
            <a:ext cx="1857186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DISRUPTION</a:t>
            </a:r>
          </a:p>
        </p:txBody>
      </p:sp>
      <p:sp>
        <p:nvSpPr>
          <p:cNvPr id="1193" name="MARKETING"/>
          <p:cNvSpPr txBox="1"/>
          <p:nvPr/>
        </p:nvSpPr>
        <p:spPr>
          <a:xfrm>
            <a:off x="2681583" y="2347469"/>
            <a:ext cx="1812736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1194" name="VUCA"/>
          <p:cNvSpPr txBox="1"/>
          <p:nvPr/>
        </p:nvSpPr>
        <p:spPr>
          <a:xfrm>
            <a:off x="2681583" y="2992629"/>
            <a:ext cx="970853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VUCA</a:t>
            </a:r>
          </a:p>
        </p:txBody>
      </p:sp>
      <p:sp>
        <p:nvSpPr>
          <p:cNvPr id="1195" name="BLOCKCHAIN"/>
          <p:cNvSpPr txBox="1"/>
          <p:nvPr/>
        </p:nvSpPr>
        <p:spPr>
          <a:xfrm>
            <a:off x="8127343" y="3973069"/>
            <a:ext cx="1964754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BLOCKCHAIN</a:t>
            </a:r>
          </a:p>
        </p:txBody>
      </p:sp>
      <p:sp>
        <p:nvSpPr>
          <p:cNvPr id="1196" name="NBIC"/>
          <p:cNvSpPr txBox="1"/>
          <p:nvPr/>
        </p:nvSpPr>
        <p:spPr>
          <a:xfrm>
            <a:off x="8127343" y="4618229"/>
            <a:ext cx="1226478" cy="9220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52" sz="53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NBIC</a:t>
            </a:r>
          </a:p>
        </p:txBody>
      </p:sp>
      <p:sp>
        <p:nvSpPr>
          <p:cNvPr id="1197" name="GAMIFICATION"/>
          <p:cNvSpPr txBox="1"/>
          <p:nvPr/>
        </p:nvSpPr>
        <p:spPr>
          <a:xfrm>
            <a:off x="11627463" y="5502149"/>
            <a:ext cx="2128775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GAMIFICATION</a:t>
            </a:r>
          </a:p>
        </p:txBody>
      </p:sp>
      <p:sp>
        <p:nvSpPr>
          <p:cNvPr id="1198" name="SBTI"/>
          <p:cNvSpPr txBox="1"/>
          <p:nvPr/>
        </p:nvSpPr>
        <p:spPr>
          <a:xfrm>
            <a:off x="12897463" y="6147309"/>
            <a:ext cx="846837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SBTI</a:t>
            </a:r>
          </a:p>
        </p:txBody>
      </p:sp>
      <p:sp>
        <p:nvSpPr>
          <p:cNvPr id="1199" name="CONTENT STRATEGY"/>
          <p:cNvSpPr txBox="1"/>
          <p:nvPr/>
        </p:nvSpPr>
        <p:spPr>
          <a:xfrm>
            <a:off x="12996522" y="9212581"/>
            <a:ext cx="2840420" cy="6883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CONTENT STRATEGY</a:t>
            </a:r>
          </a:p>
        </p:txBody>
      </p:sp>
      <p:sp>
        <p:nvSpPr>
          <p:cNvPr id="1200" name="CRYPTOCURRENCY"/>
          <p:cNvSpPr txBox="1"/>
          <p:nvPr/>
        </p:nvSpPr>
        <p:spPr>
          <a:xfrm>
            <a:off x="13025764" y="9809358"/>
            <a:ext cx="2705736" cy="6883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CRYPTOCURRENCY</a:t>
            </a:r>
          </a:p>
        </p:txBody>
      </p:sp>
      <p:sp>
        <p:nvSpPr>
          <p:cNvPr id="1201" name="Voyage dans le DEEP WEB avec hubert kratiroff…"/>
          <p:cNvSpPr txBox="1"/>
          <p:nvPr/>
        </p:nvSpPr>
        <p:spPr>
          <a:xfrm>
            <a:off x="8173063" y="5390389"/>
            <a:ext cx="3037733" cy="5000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Voyage dans le DEEP WEB avec hubert kratiroff</a:t>
            </a:r>
          </a:p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en 5 questions et 5 parties. </a:t>
            </a:r>
            <a:br/>
            <a:r>
              <a:t>Un nouveau digital mindset pour aborder ce #new-world.</a:t>
            </a:r>
          </a:p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C'est le FOE (future of economics),  mais aussi le FOW (future of work) grâce au FOT (future of technology). </a:t>
            </a:r>
          </a:p>
          <a:p>
            <a:pPr defTabSz="2438400">
              <a:lnSpc>
                <a:spcPct val="80000"/>
              </a:lnSpc>
              <a:spcBef>
                <a:spcPts val="1600"/>
              </a:spcBef>
              <a:defRPr spc="-22" sz="23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Celui qui change tout c'est le client : place au FOM (future of marketing)… quelle expérience !!!</a:t>
            </a:r>
            <a:br/>
            <a:r>
              <a:t>Quelle expérience ?</a:t>
            </a:r>
          </a:p>
        </p:txBody>
      </p:sp>
      <p:sp>
        <p:nvSpPr>
          <p:cNvPr id="1202" name="L’environnement et  la concurrence…"/>
          <p:cNvSpPr txBox="1"/>
          <p:nvPr/>
        </p:nvSpPr>
        <p:spPr>
          <a:xfrm>
            <a:off x="19179730" y="2003722"/>
            <a:ext cx="2830513" cy="37998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L’environnement et </a:t>
            </a:r>
            <a:br/>
            <a:r>
              <a:t>la concurrence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Le futur du travail : hybride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L’utilisation éclairée des </a:t>
            </a:r>
            <a:br/>
            <a:r>
              <a:t>technologies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Les attentes utilisateurs</a:t>
            </a:r>
          </a:p>
          <a:p>
            <a:pPr defTabSz="2438400">
              <a:lnSpc>
                <a:spcPct val="80000"/>
              </a:lnSpc>
              <a:spcBef>
                <a:spcPts val="2000"/>
              </a:spcBef>
              <a:defRPr spc="-25" sz="2500">
                <a:solidFill>
                  <a:srgbClr val="0096FF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Enjeu de l’UX </a:t>
            </a:r>
            <a:br/>
            <a:r>
              <a:t>(expérience utilisateur)</a:t>
            </a:r>
          </a:p>
        </p:txBody>
      </p:sp>
      <p:sp>
        <p:nvSpPr>
          <p:cNvPr id="1203" name="DNVB"/>
          <p:cNvSpPr txBox="1"/>
          <p:nvPr/>
        </p:nvSpPr>
        <p:spPr>
          <a:xfrm>
            <a:off x="20331529" y="117347"/>
            <a:ext cx="3162847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DNVB</a:t>
            </a:r>
          </a:p>
        </p:txBody>
      </p:sp>
      <p:sp>
        <p:nvSpPr>
          <p:cNvPr id="1204" name="GAFAMS"/>
          <p:cNvSpPr txBox="1"/>
          <p:nvPr/>
        </p:nvSpPr>
        <p:spPr>
          <a:xfrm>
            <a:off x="19223136" y="6198873"/>
            <a:ext cx="2338579" cy="11328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09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GAFAMS</a:t>
            </a:r>
          </a:p>
        </p:txBody>
      </p:sp>
      <p:sp>
        <p:nvSpPr>
          <p:cNvPr id="1205" name="IIOT"/>
          <p:cNvSpPr txBox="1"/>
          <p:nvPr/>
        </p:nvSpPr>
        <p:spPr>
          <a:xfrm>
            <a:off x="12325081" y="11284974"/>
            <a:ext cx="1211327" cy="1132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140" sz="70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IIOT</a:t>
            </a:r>
          </a:p>
        </p:txBody>
      </p:sp>
      <p:sp>
        <p:nvSpPr>
          <p:cNvPr id="1206" name="Health-Tech"/>
          <p:cNvSpPr txBox="1"/>
          <p:nvPr/>
        </p:nvSpPr>
        <p:spPr>
          <a:xfrm>
            <a:off x="15881401" y="490706"/>
            <a:ext cx="1861630" cy="6883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35" sz="35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Health-Tech</a:t>
            </a:r>
          </a:p>
        </p:txBody>
      </p:sp>
      <p:sp>
        <p:nvSpPr>
          <p:cNvPr id="1207" name="BigTech"/>
          <p:cNvSpPr txBox="1"/>
          <p:nvPr/>
        </p:nvSpPr>
        <p:spPr>
          <a:xfrm>
            <a:off x="19474477" y="8718550"/>
            <a:ext cx="4282035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BigTech</a:t>
            </a:r>
          </a:p>
        </p:txBody>
      </p:sp>
      <p:sp>
        <p:nvSpPr>
          <p:cNvPr id="1208" name="IA"/>
          <p:cNvSpPr txBox="1"/>
          <p:nvPr/>
        </p:nvSpPr>
        <p:spPr>
          <a:xfrm>
            <a:off x="8603008" y="525079"/>
            <a:ext cx="1279031" cy="2032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82" sz="141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IA</a:t>
            </a:r>
          </a:p>
        </p:txBody>
      </p:sp>
      <p:sp>
        <p:nvSpPr>
          <p:cNvPr id="1209" name="IOT"/>
          <p:cNvSpPr txBox="1"/>
          <p:nvPr/>
        </p:nvSpPr>
        <p:spPr>
          <a:xfrm>
            <a:off x="204756" y="6482081"/>
            <a:ext cx="1454659" cy="15875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211" sz="106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IOT</a:t>
            </a:r>
          </a:p>
        </p:txBody>
      </p:sp>
      <p:sp>
        <p:nvSpPr>
          <p:cNvPr id="1210" name="wearable"/>
          <p:cNvSpPr txBox="1"/>
          <p:nvPr/>
        </p:nvSpPr>
        <p:spPr>
          <a:xfrm>
            <a:off x="15356169" y="4951973"/>
            <a:ext cx="2350403" cy="10490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defTabSz="2438400">
              <a:lnSpc>
                <a:spcPct val="60000"/>
              </a:lnSpc>
              <a:defRPr spc="-189" sz="63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wearable</a:t>
            </a:r>
          </a:p>
        </p:txBody>
      </p:sp>
      <p:pic>
        <p:nvPicPr>
          <p:cNvPr id="1211" name="KN-logo.png" descr="KN-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24534" y="12923014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UX"/>
          <p:cNvSpPr txBox="1"/>
          <p:nvPr/>
        </p:nvSpPr>
        <p:spPr>
          <a:xfrm>
            <a:off x="3163093" y="-2374900"/>
            <a:ext cx="16584614" cy="1739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100000"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UX</a:t>
            </a:r>
          </a:p>
        </p:txBody>
      </p:sp>
      <p:pic>
        <p:nvPicPr>
          <p:cNvPr id="1214" name="KN-logo.png" descr="K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28001" y="12427501"/>
            <a:ext cx="5612542" cy="109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5" name="Screen-Shot -  2024-12-09 at 09.24.56.jpg" descr="Screen-Shot -  2024-12-09 at 09.24.5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63623" y="5538961"/>
            <a:ext cx="3091155" cy="3191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LesNouveauxMarketing.com/trans-digitale"/>
          <p:cNvSpPr txBox="1"/>
          <p:nvPr/>
        </p:nvSpPr>
        <p:spPr>
          <a:xfrm>
            <a:off x="1748272" y="286082"/>
            <a:ext cx="17543171" cy="13080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64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LesNouveauxMarketing.com/trans-digitale</a:t>
            </a:r>
          </a:p>
        </p:txBody>
      </p:sp>
      <p:sp>
        <p:nvSpPr>
          <p:cNvPr id="1218" name="Voyage dans le DEEP WEB avec hubert kratiroff"/>
          <p:cNvSpPr txBox="1"/>
          <p:nvPr/>
        </p:nvSpPr>
        <p:spPr>
          <a:xfrm>
            <a:off x="4668103" y="1490906"/>
            <a:ext cx="10394634" cy="81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35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lvl1pPr>
          </a:lstStyle>
          <a:p>
            <a:pPr/>
            <a:r>
              <a:t>Voyage dans le DEEP WEB avec hubert kratiroff</a:t>
            </a:r>
          </a:p>
        </p:txBody>
      </p:sp>
      <p:sp>
        <p:nvSpPr>
          <p:cNvPr id="1219" name="JANVIER 2025"/>
          <p:cNvSpPr txBox="1"/>
          <p:nvPr/>
        </p:nvSpPr>
        <p:spPr>
          <a:xfrm>
            <a:off x="8116138" y="8935158"/>
            <a:ext cx="2758029" cy="64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spcBef>
                <a:spcPts val="2400"/>
              </a:spcBef>
              <a:defRPr sz="3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/>
            <a:r>
              <a:t>JANVIER 2025</a:t>
            </a:r>
          </a:p>
        </p:txBody>
      </p:sp>
      <p:pic>
        <p:nvPicPr>
          <p:cNvPr id="1220" name="qr-code.png" descr="qr-co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7333" y="2511094"/>
            <a:ext cx="11162573" cy="11162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KN-logo.png" descr="KN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609" y="12564500"/>
            <a:ext cx="3671475" cy="714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kratiroff.svg" descr="kratiroff.sv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9154" y="508000"/>
            <a:ext cx="12700001" cy="1270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16776" y="2067288"/>
            <a:ext cx="5714824" cy="1166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pasted-movie.png" descr="pasted-movie.png">
            <a:hlinkClick r:id="rId5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943527" y="308283"/>
            <a:ext cx="5216923" cy="1110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2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7" name="Screen-Shot -  2024-12-09 at 09.41.18.jpg" descr="Screen-Shot -  2024-12-09 at 09.41.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5278" y="-60524"/>
            <a:ext cx="26685303" cy="13793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PLAN DIGITAL"/>
          <p:cNvSpPr txBox="1"/>
          <p:nvPr/>
        </p:nvSpPr>
        <p:spPr>
          <a:xfrm>
            <a:off x="4435571" y="8808160"/>
            <a:ext cx="3385313" cy="89407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4000">
                <a:solidFill>
                  <a:srgbClr val="FFFFFF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pPr/>
            <a:r>
              <a:t>PLAN DIGITAL</a:t>
            </a:r>
          </a:p>
        </p:txBody>
      </p:sp>
      <p:sp>
        <p:nvSpPr>
          <p:cNvPr id="1232" name="JAN 2025"/>
          <p:cNvSpPr txBox="1"/>
          <p:nvPr/>
        </p:nvSpPr>
        <p:spPr>
          <a:xfrm>
            <a:off x="8560762" y="8935158"/>
            <a:ext cx="1868781" cy="64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spcBef>
                <a:spcPts val="2400"/>
              </a:spcBef>
              <a:defRPr sz="3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</a:lstStyle>
          <a:p>
            <a:pPr/>
            <a:r>
              <a:t>JAN 2025</a:t>
            </a:r>
          </a:p>
        </p:txBody>
      </p:sp>
      <p:sp>
        <p:nvSpPr>
          <p:cNvPr id="1233" name="5"/>
          <p:cNvSpPr txBox="1"/>
          <p:nvPr/>
        </p:nvSpPr>
        <p:spPr>
          <a:xfrm>
            <a:off x="17097461" y="-867282"/>
            <a:ext cx="4056381" cy="931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50000">
                <a:solidFill>
                  <a:srgbClr val="FFFFFF"/>
                </a:solidFill>
                <a:latin typeface="Noto Serif SC Black"/>
                <a:ea typeface="Noto Serif SC Black"/>
                <a:cs typeface="Noto Serif SC Black"/>
                <a:sym typeface="Noto Serif SC Black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1234" name="Plan…"/>
          <p:cNvSpPr txBox="1"/>
          <p:nvPr/>
        </p:nvSpPr>
        <p:spPr>
          <a:xfrm>
            <a:off x="7838909" y="881573"/>
            <a:ext cx="3826105" cy="5021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89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  <a:r>
              <a:t>Plan </a:t>
            </a:r>
          </a:p>
          <a:p>
            <a:pPr algn="ctr">
              <a:defRPr sz="89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  <a:r>
              <a:t> </a:t>
            </a:r>
          </a:p>
          <a:p>
            <a:pPr algn="ctr">
              <a:defRPr sz="8900">
                <a:solidFill>
                  <a:srgbClr val="FFFFFF"/>
                </a:solidFill>
                <a:latin typeface="Noto Serif SC"/>
                <a:ea typeface="Noto Serif SC"/>
                <a:cs typeface="Noto Serif SC"/>
                <a:sym typeface="Noto Serif SC"/>
              </a:defRPr>
            </a:pPr>
            <a:r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PLAN"/>
          <p:cNvSpPr txBox="1"/>
          <p:nvPr/>
        </p:nvSpPr>
        <p:spPr>
          <a:xfrm>
            <a:off x="1119909" y="-623816"/>
            <a:ext cx="18712181" cy="9314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defRPr sz="50000">
                <a:solidFill>
                  <a:srgbClr val="FFFFFF"/>
                </a:solidFill>
                <a:latin typeface="Noto Serif SC Black"/>
                <a:ea typeface="Noto Serif SC Black"/>
                <a:cs typeface="Noto Serif SC Black"/>
                <a:sym typeface="Noto Serif SC Black"/>
              </a:defRPr>
            </a:lvl1pPr>
          </a:lstStyle>
          <a:p>
            <a:pPr/>
            <a:r>
              <a:t>PLAN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D12…"/>
          <p:cNvSpPr txBox="1"/>
          <p:nvPr/>
        </p:nvSpPr>
        <p:spPr>
          <a:xfrm>
            <a:off x="-668971" y="-4800601"/>
            <a:ext cx="25721941" cy="19202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2438400">
              <a:lnSpc>
                <a:spcPct val="80000"/>
              </a:lnSpc>
              <a:defRPr baseline="-300" spc="-4000" sz="100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D12</a:t>
            </a:r>
          </a:p>
          <a:p>
            <a:pPr algn="ctr" defTabSz="2438400">
              <a:lnSpc>
                <a:spcPct val="90000"/>
              </a:lnSpc>
              <a:defRPr baseline="-999" spc="-1200" sz="300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plan 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PLAN"/>
          <p:cNvSpPr txBox="1"/>
          <p:nvPr/>
        </p:nvSpPr>
        <p:spPr>
          <a:xfrm>
            <a:off x="-1779795" y="-1460808"/>
            <a:ext cx="27943591" cy="886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pc="4517" sz="502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1241" name="DIGITAL"/>
          <p:cNvSpPr txBox="1"/>
          <p:nvPr/>
        </p:nvSpPr>
        <p:spPr>
          <a:xfrm>
            <a:off x="-1779795" y="2806392"/>
            <a:ext cx="27943591" cy="8196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pc="-4629" sz="46300">
                <a:solidFill>
                  <a:srgbClr val="365B9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DIGITAL</a:t>
            </a:r>
          </a:p>
        </p:txBody>
      </p:sp>
      <p:pic>
        <p:nvPicPr>
          <p:cNvPr id="1242" name="Paper.Sketches.1.png" descr="Paper.Sketches.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47" y="11207551"/>
            <a:ext cx="3244986" cy="2372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7" name="Group"/>
          <p:cNvGrpSpPr/>
          <p:nvPr/>
        </p:nvGrpSpPr>
        <p:grpSpPr>
          <a:xfrm>
            <a:off x="22617365" y="11953444"/>
            <a:ext cx="1456597" cy="1511665"/>
            <a:chOff x="0" y="0"/>
            <a:chExt cx="1456596" cy="1511663"/>
          </a:xfrm>
        </p:grpSpPr>
        <p:sp>
          <p:nvSpPr>
            <p:cNvPr id="1243" name="Circle"/>
            <p:cNvSpPr/>
            <p:nvPr/>
          </p:nvSpPr>
          <p:spPr>
            <a:xfrm>
              <a:off x="1345067" y="692267"/>
              <a:ext cx="111530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44" name="Circle"/>
            <p:cNvSpPr/>
            <p:nvPr/>
          </p:nvSpPr>
          <p:spPr>
            <a:xfrm>
              <a:off x="1228002" y="692267"/>
              <a:ext cx="111529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45" name="Circle"/>
            <p:cNvSpPr/>
            <p:nvPr/>
          </p:nvSpPr>
          <p:spPr>
            <a:xfrm>
              <a:off x="1228002" y="571385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46" name="Circle"/>
            <p:cNvSpPr/>
            <p:nvPr/>
          </p:nvSpPr>
          <p:spPr>
            <a:xfrm>
              <a:off x="1228002" y="818920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47" name="Circle"/>
            <p:cNvSpPr/>
            <p:nvPr/>
          </p:nvSpPr>
          <p:spPr>
            <a:xfrm>
              <a:off x="1109354" y="692267"/>
              <a:ext cx="111530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48" name="Circle"/>
            <p:cNvSpPr/>
            <p:nvPr/>
          </p:nvSpPr>
          <p:spPr>
            <a:xfrm>
              <a:off x="995453" y="692267"/>
              <a:ext cx="111529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49" name="Circle"/>
            <p:cNvSpPr/>
            <p:nvPr/>
          </p:nvSpPr>
          <p:spPr>
            <a:xfrm>
              <a:off x="879178" y="692267"/>
              <a:ext cx="111530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0" name="Circle"/>
            <p:cNvSpPr/>
            <p:nvPr/>
          </p:nvSpPr>
          <p:spPr>
            <a:xfrm>
              <a:off x="1114100" y="571385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1" name="Circle"/>
            <p:cNvSpPr/>
            <p:nvPr/>
          </p:nvSpPr>
          <p:spPr>
            <a:xfrm>
              <a:off x="997826" y="571385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2" name="Circle"/>
            <p:cNvSpPr/>
            <p:nvPr/>
          </p:nvSpPr>
          <p:spPr>
            <a:xfrm>
              <a:off x="879178" y="571385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3" name="Circle"/>
            <p:cNvSpPr/>
            <p:nvPr/>
          </p:nvSpPr>
          <p:spPr>
            <a:xfrm>
              <a:off x="1116473" y="81892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4" name="Circle"/>
            <p:cNvSpPr/>
            <p:nvPr/>
          </p:nvSpPr>
          <p:spPr>
            <a:xfrm>
              <a:off x="995453" y="818920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5" name="Circle"/>
            <p:cNvSpPr/>
            <p:nvPr/>
          </p:nvSpPr>
          <p:spPr>
            <a:xfrm>
              <a:off x="881551" y="81892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6" name="Circle"/>
            <p:cNvSpPr/>
            <p:nvPr/>
          </p:nvSpPr>
          <p:spPr>
            <a:xfrm>
              <a:off x="881551" y="94015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7" name="Circle"/>
            <p:cNvSpPr/>
            <p:nvPr/>
          </p:nvSpPr>
          <p:spPr>
            <a:xfrm>
              <a:off x="762903" y="94015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8" name="Circle"/>
            <p:cNvSpPr/>
            <p:nvPr/>
          </p:nvSpPr>
          <p:spPr>
            <a:xfrm>
              <a:off x="762903" y="81892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59" name="Oval"/>
            <p:cNvSpPr/>
            <p:nvPr/>
          </p:nvSpPr>
          <p:spPr>
            <a:xfrm>
              <a:off x="767649" y="695978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0" name="Oval"/>
            <p:cNvSpPr/>
            <p:nvPr/>
          </p:nvSpPr>
          <p:spPr>
            <a:xfrm>
              <a:off x="767649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1" name="Oval"/>
            <p:cNvSpPr/>
            <p:nvPr/>
          </p:nvSpPr>
          <p:spPr>
            <a:xfrm>
              <a:off x="886297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2" name="Oval"/>
            <p:cNvSpPr/>
            <p:nvPr/>
          </p:nvSpPr>
          <p:spPr>
            <a:xfrm>
              <a:off x="1004944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3" name="Oval"/>
            <p:cNvSpPr/>
            <p:nvPr/>
          </p:nvSpPr>
          <p:spPr>
            <a:xfrm>
              <a:off x="1000198" y="94386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4" name="Oval"/>
            <p:cNvSpPr/>
            <p:nvPr/>
          </p:nvSpPr>
          <p:spPr>
            <a:xfrm>
              <a:off x="1118846" y="94386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5" name="Oval"/>
            <p:cNvSpPr/>
            <p:nvPr/>
          </p:nvSpPr>
          <p:spPr>
            <a:xfrm>
              <a:off x="1116473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6" name="Oval"/>
            <p:cNvSpPr/>
            <p:nvPr/>
          </p:nvSpPr>
          <p:spPr>
            <a:xfrm>
              <a:off x="1000198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7" name="Oval"/>
            <p:cNvSpPr/>
            <p:nvPr/>
          </p:nvSpPr>
          <p:spPr>
            <a:xfrm>
              <a:off x="886297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8" name="Oval"/>
            <p:cNvSpPr/>
            <p:nvPr/>
          </p:nvSpPr>
          <p:spPr>
            <a:xfrm>
              <a:off x="770022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69" name="Oval"/>
            <p:cNvSpPr/>
            <p:nvPr/>
          </p:nvSpPr>
          <p:spPr>
            <a:xfrm>
              <a:off x="770022" y="575097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0" name="Oval"/>
            <p:cNvSpPr/>
            <p:nvPr/>
          </p:nvSpPr>
          <p:spPr>
            <a:xfrm>
              <a:off x="770022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1" name="Oval"/>
            <p:cNvSpPr/>
            <p:nvPr/>
          </p:nvSpPr>
          <p:spPr>
            <a:xfrm>
              <a:off x="886297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2" name="Oval"/>
            <p:cNvSpPr/>
            <p:nvPr/>
          </p:nvSpPr>
          <p:spPr>
            <a:xfrm>
              <a:off x="1000198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3" name="Oval"/>
            <p:cNvSpPr/>
            <p:nvPr/>
          </p:nvSpPr>
          <p:spPr>
            <a:xfrm>
              <a:off x="653748" y="337712"/>
              <a:ext cx="104410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4" name="Oval"/>
            <p:cNvSpPr/>
            <p:nvPr/>
          </p:nvSpPr>
          <p:spPr>
            <a:xfrm>
              <a:off x="653748" y="456467"/>
              <a:ext cx="104410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5" name="Oval"/>
            <p:cNvSpPr/>
            <p:nvPr/>
          </p:nvSpPr>
          <p:spPr>
            <a:xfrm>
              <a:off x="653748" y="943862"/>
              <a:ext cx="104410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6" name="Oval"/>
            <p:cNvSpPr/>
            <p:nvPr/>
          </p:nvSpPr>
          <p:spPr>
            <a:xfrm>
              <a:off x="653748" y="1063854"/>
              <a:ext cx="104410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7" name="Oval"/>
            <p:cNvSpPr/>
            <p:nvPr/>
          </p:nvSpPr>
          <p:spPr>
            <a:xfrm>
              <a:off x="537473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8" name="Oval"/>
            <p:cNvSpPr/>
            <p:nvPr/>
          </p:nvSpPr>
          <p:spPr>
            <a:xfrm>
              <a:off x="537473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79" name="Circle"/>
            <p:cNvSpPr/>
            <p:nvPr/>
          </p:nvSpPr>
          <p:spPr>
            <a:xfrm>
              <a:off x="656121" y="578808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0" name="Circle"/>
            <p:cNvSpPr/>
            <p:nvPr/>
          </p:nvSpPr>
          <p:spPr>
            <a:xfrm>
              <a:off x="656121" y="699689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1" name="Circle"/>
            <p:cNvSpPr/>
            <p:nvPr/>
          </p:nvSpPr>
          <p:spPr>
            <a:xfrm>
              <a:off x="656121" y="82634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2" name="Circle"/>
            <p:cNvSpPr/>
            <p:nvPr/>
          </p:nvSpPr>
          <p:spPr>
            <a:xfrm>
              <a:off x="772395" y="1188796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3" name="Circle"/>
            <p:cNvSpPr/>
            <p:nvPr/>
          </p:nvSpPr>
          <p:spPr>
            <a:xfrm>
              <a:off x="656121" y="1188796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4" name="Circle"/>
            <p:cNvSpPr/>
            <p:nvPr/>
          </p:nvSpPr>
          <p:spPr>
            <a:xfrm>
              <a:off x="542219" y="22019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5" name="Circle"/>
            <p:cNvSpPr/>
            <p:nvPr/>
          </p:nvSpPr>
          <p:spPr>
            <a:xfrm>
              <a:off x="656121" y="22019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6" name="Circle"/>
            <p:cNvSpPr/>
            <p:nvPr/>
          </p:nvSpPr>
          <p:spPr>
            <a:xfrm>
              <a:off x="774768" y="22019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7" name="Circle"/>
            <p:cNvSpPr/>
            <p:nvPr/>
          </p:nvSpPr>
          <p:spPr>
            <a:xfrm>
              <a:off x="891043" y="22514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8" name="Circle"/>
            <p:cNvSpPr/>
            <p:nvPr/>
          </p:nvSpPr>
          <p:spPr>
            <a:xfrm>
              <a:off x="893416" y="1193744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89" name="Circle"/>
            <p:cNvSpPr/>
            <p:nvPr/>
          </p:nvSpPr>
          <p:spPr>
            <a:xfrm>
              <a:off x="544592" y="1193744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0" name="Circle"/>
            <p:cNvSpPr/>
            <p:nvPr/>
          </p:nvSpPr>
          <p:spPr>
            <a:xfrm>
              <a:off x="546965" y="95252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1" name="Circle"/>
            <p:cNvSpPr/>
            <p:nvPr/>
          </p:nvSpPr>
          <p:spPr>
            <a:xfrm>
              <a:off x="546965" y="83129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2" name="Circle"/>
            <p:cNvSpPr/>
            <p:nvPr/>
          </p:nvSpPr>
          <p:spPr>
            <a:xfrm>
              <a:off x="546965" y="704637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3" name="Circle"/>
            <p:cNvSpPr/>
            <p:nvPr/>
          </p:nvSpPr>
          <p:spPr>
            <a:xfrm>
              <a:off x="546965" y="583756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4" name="Circle"/>
            <p:cNvSpPr/>
            <p:nvPr/>
          </p:nvSpPr>
          <p:spPr>
            <a:xfrm>
              <a:off x="430690" y="34637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5" name="Circle"/>
            <p:cNvSpPr/>
            <p:nvPr/>
          </p:nvSpPr>
          <p:spPr>
            <a:xfrm>
              <a:off x="430690" y="1072514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6" name="Oval"/>
            <p:cNvSpPr/>
            <p:nvPr/>
          </p:nvSpPr>
          <p:spPr>
            <a:xfrm>
              <a:off x="433063" y="1197455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7" name="Oval"/>
            <p:cNvSpPr/>
            <p:nvPr/>
          </p:nvSpPr>
          <p:spPr>
            <a:xfrm>
              <a:off x="781887" y="1318685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8" name="Oval"/>
            <p:cNvSpPr/>
            <p:nvPr/>
          </p:nvSpPr>
          <p:spPr>
            <a:xfrm>
              <a:off x="781887" y="108859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299" name="Oval"/>
            <p:cNvSpPr/>
            <p:nvPr/>
          </p:nvSpPr>
          <p:spPr>
            <a:xfrm>
              <a:off x="435436" y="228852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0" name="Oval"/>
            <p:cNvSpPr/>
            <p:nvPr/>
          </p:nvSpPr>
          <p:spPr>
            <a:xfrm>
              <a:off x="435436" y="468838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1" name="Oval"/>
            <p:cNvSpPr/>
            <p:nvPr/>
          </p:nvSpPr>
          <p:spPr>
            <a:xfrm>
              <a:off x="435436" y="587467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2" name="Oval"/>
            <p:cNvSpPr/>
            <p:nvPr/>
          </p:nvSpPr>
          <p:spPr>
            <a:xfrm>
              <a:off x="435436" y="835002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3" name="Oval"/>
            <p:cNvSpPr/>
            <p:nvPr/>
          </p:nvSpPr>
          <p:spPr>
            <a:xfrm>
              <a:off x="435436" y="956232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4" name="Oval"/>
            <p:cNvSpPr/>
            <p:nvPr/>
          </p:nvSpPr>
          <p:spPr>
            <a:xfrm>
              <a:off x="549338" y="468838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5" name="Circle"/>
            <p:cNvSpPr/>
            <p:nvPr/>
          </p:nvSpPr>
          <p:spPr>
            <a:xfrm>
              <a:off x="319161" y="472549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6" name="Circle"/>
            <p:cNvSpPr/>
            <p:nvPr/>
          </p:nvSpPr>
          <p:spPr>
            <a:xfrm>
              <a:off x="321534" y="353793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7" name="Circle"/>
            <p:cNvSpPr/>
            <p:nvPr/>
          </p:nvSpPr>
          <p:spPr>
            <a:xfrm>
              <a:off x="321534" y="232563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8" name="Circle"/>
            <p:cNvSpPr/>
            <p:nvPr/>
          </p:nvSpPr>
          <p:spPr>
            <a:xfrm>
              <a:off x="667985" y="112570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09" name="Circle"/>
            <p:cNvSpPr/>
            <p:nvPr/>
          </p:nvSpPr>
          <p:spPr>
            <a:xfrm>
              <a:off x="667985" y="1322396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0" name="Circle"/>
            <p:cNvSpPr/>
            <p:nvPr/>
          </p:nvSpPr>
          <p:spPr>
            <a:xfrm>
              <a:off x="321534" y="1201166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1" name="Circle"/>
            <p:cNvSpPr/>
            <p:nvPr/>
          </p:nvSpPr>
          <p:spPr>
            <a:xfrm>
              <a:off x="321534" y="1079936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2" name="Circle"/>
            <p:cNvSpPr/>
            <p:nvPr/>
          </p:nvSpPr>
          <p:spPr>
            <a:xfrm>
              <a:off x="321534" y="959943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3" name="Circle"/>
            <p:cNvSpPr/>
            <p:nvPr/>
          </p:nvSpPr>
          <p:spPr>
            <a:xfrm>
              <a:off x="437809" y="1326107"/>
              <a:ext cx="66444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4" name="Circle"/>
            <p:cNvSpPr/>
            <p:nvPr/>
          </p:nvSpPr>
          <p:spPr>
            <a:xfrm>
              <a:off x="556457" y="1326107"/>
              <a:ext cx="66443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5" name="Circle"/>
            <p:cNvSpPr/>
            <p:nvPr/>
          </p:nvSpPr>
          <p:spPr>
            <a:xfrm>
              <a:off x="210006" y="1204877"/>
              <a:ext cx="66443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6" name="Circle"/>
            <p:cNvSpPr/>
            <p:nvPr/>
          </p:nvSpPr>
          <p:spPr>
            <a:xfrm>
              <a:off x="210006" y="1083647"/>
              <a:ext cx="66443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7" name="Circle"/>
            <p:cNvSpPr/>
            <p:nvPr/>
          </p:nvSpPr>
          <p:spPr>
            <a:xfrm>
              <a:off x="212379" y="357504"/>
              <a:ext cx="66443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8" name="Circle"/>
            <p:cNvSpPr/>
            <p:nvPr/>
          </p:nvSpPr>
          <p:spPr>
            <a:xfrm>
              <a:off x="212379" y="236274"/>
              <a:ext cx="66443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19" name="Circle"/>
            <p:cNvSpPr/>
            <p:nvPr/>
          </p:nvSpPr>
          <p:spPr>
            <a:xfrm>
              <a:off x="440182" y="116281"/>
              <a:ext cx="66444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0" name="Circle"/>
            <p:cNvSpPr/>
            <p:nvPr/>
          </p:nvSpPr>
          <p:spPr>
            <a:xfrm>
              <a:off x="558829" y="116281"/>
              <a:ext cx="66444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1" name="Oval"/>
            <p:cNvSpPr/>
            <p:nvPr/>
          </p:nvSpPr>
          <p:spPr>
            <a:xfrm>
              <a:off x="677477" y="-1"/>
              <a:ext cx="56952" cy="593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2" name="Oval"/>
            <p:cNvSpPr/>
            <p:nvPr/>
          </p:nvSpPr>
          <p:spPr>
            <a:xfrm>
              <a:off x="676291" y="1452285"/>
              <a:ext cx="56951" cy="593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3" name="Circle"/>
            <p:cNvSpPr/>
            <p:nvPr/>
          </p:nvSpPr>
          <p:spPr>
            <a:xfrm>
              <a:off x="334586" y="1336004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4" name="Circle"/>
            <p:cNvSpPr/>
            <p:nvPr/>
          </p:nvSpPr>
          <p:spPr>
            <a:xfrm>
              <a:off x="567135" y="145723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5" name="Circle"/>
            <p:cNvSpPr/>
            <p:nvPr/>
          </p:nvSpPr>
          <p:spPr>
            <a:xfrm>
              <a:off x="569508" y="494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6" name="Circle"/>
            <p:cNvSpPr/>
            <p:nvPr/>
          </p:nvSpPr>
          <p:spPr>
            <a:xfrm>
              <a:off x="334586" y="12617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7" name="Circle"/>
            <p:cNvSpPr/>
            <p:nvPr/>
          </p:nvSpPr>
          <p:spPr>
            <a:xfrm>
              <a:off x="450860" y="494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8" name="Circle"/>
            <p:cNvSpPr/>
            <p:nvPr/>
          </p:nvSpPr>
          <p:spPr>
            <a:xfrm>
              <a:off x="332213" y="12617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29" name="Circle"/>
            <p:cNvSpPr/>
            <p:nvPr/>
          </p:nvSpPr>
          <p:spPr>
            <a:xfrm>
              <a:off x="218311" y="12617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0" name="Circle"/>
            <p:cNvSpPr/>
            <p:nvPr/>
          </p:nvSpPr>
          <p:spPr>
            <a:xfrm>
              <a:off x="218311" y="1336004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1" name="Circle"/>
            <p:cNvSpPr/>
            <p:nvPr/>
          </p:nvSpPr>
          <p:spPr>
            <a:xfrm>
              <a:off x="102036" y="121477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2" name="Circle"/>
            <p:cNvSpPr/>
            <p:nvPr/>
          </p:nvSpPr>
          <p:spPr>
            <a:xfrm>
              <a:off x="102036" y="121477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3" name="Circle"/>
            <p:cNvSpPr/>
            <p:nvPr/>
          </p:nvSpPr>
          <p:spPr>
            <a:xfrm>
              <a:off x="102036" y="246171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4" name="Circle"/>
            <p:cNvSpPr/>
            <p:nvPr/>
          </p:nvSpPr>
          <p:spPr>
            <a:xfrm>
              <a:off x="344077" y="12370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5" name="Circle"/>
            <p:cNvSpPr/>
            <p:nvPr/>
          </p:nvSpPr>
          <p:spPr>
            <a:xfrm>
              <a:off x="450860" y="145723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6" name="Circle"/>
            <p:cNvSpPr/>
            <p:nvPr/>
          </p:nvSpPr>
          <p:spPr>
            <a:xfrm>
              <a:off x="225430" y="12370"/>
              <a:ext cx="33222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7" name="Circle"/>
            <p:cNvSpPr/>
            <p:nvPr/>
          </p:nvSpPr>
          <p:spPr>
            <a:xfrm>
              <a:off x="109155" y="133600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8" name="Circle"/>
            <p:cNvSpPr/>
            <p:nvPr/>
          </p:nvSpPr>
          <p:spPr>
            <a:xfrm>
              <a:off x="109155" y="1343426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39" name="Circle"/>
            <p:cNvSpPr/>
            <p:nvPr/>
          </p:nvSpPr>
          <p:spPr>
            <a:xfrm>
              <a:off x="344077" y="1464656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0" name="Circle"/>
            <p:cNvSpPr/>
            <p:nvPr/>
          </p:nvSpPr>
          <p:spPr>
            <a:xfrm>
              <a:off x="227803" y="1464656"/>
              <a:ext cx="33222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1" name="Circle"/>
            <p:cNvSpPr/>
            <p:nvPr/>
          </p:nvSpPr>
          <p:spPr>
            <a:xfrm>
              <a:off x="113901" y="1469604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2" name="Circle"/>
            <p:cNvSpPr/>
            <p:nvPr/>
          </p:nvSpPr>
          <p:spPr>
            <a:xfrm>
              <a:off x="-1" y="1469604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3" name="Circle"/>
            <p:cNvSpPr/>
            <p:nvPr/>
          </p:nvSpPr>
          <p:spPr>
            <a:xfrm>
              <a:off x="-1" y="1348374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4" name="Circle"/>
            <p:cNvSpPr/>
            <p:nvPr/>
          </p:nvSpPr>
          <p:spPr>
            <a:xfrm>
              <a:off x="4745" y="138548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5" name="Circle"/>
            <p:cNvSpPr/>
            <p:nvPr/>
          </p:nvSpPr>
          <p:spPr>
            <a:xfrm>
              <a:off x="2372" y="17318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46" name="Circle"/>
            <p:cNvSpPr/>
            <p:nvPr/>
          </p:nvSpPr>
          <p:spPr>
            <a:xfrm>
              <a:off x="118647" y="17318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" name="fond crayon1.jpg" descr="fond crayon1.jpg"/>
          <p:cNvPicPr>
            <a:picLocks noChangeAspect="0"/>
          </p:cNvPicPr>
          <p:nvPr/>
        </p:nvPicPr>
        <p:blipFill>
          <a:blip r:embed="rId2">
            <a:extLst/>
          </a:blip>
          <a:srcRect l="0" t="18585" r="0" b="12661"/>
          <a:stretch>
            <a:fillRect/>
          </a:stretch>
        </p:blipFill>
        <p:spPr>
          <a:xfrm>
            <a:off x="-120" y="0"/>
            <a:ext cx="24384283" cy="13886623"/>
          </a:xfrm>
          <a:prstGeom prst="rect">
            <a:avLst/>
          </a:prstGeom>
          <a:ln w="12700">
            <a:miter lim="400000"/>
          </a:ln>
        </p:spPr>
      </p:pic>
      <p:sp>
        <p:nvSpPr>
          <p:cNvPr id="13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444752">
              <a:defRPr sz="1264"/>
            </a:pPr>
          </a:p>
        </p:txBody>
      </p:sp>
      <p:sp>
        <p:nvSpPr>
          <p:cNvPr id="1351" name="TextBox 3"/>
          <p:cNvSpPr txBox="1"/>
          <p:nvPr/>
        </p:nvSpPr>
        <p:spPr>
          <a:xfrm>
            <a:off x="5374663" y="2804159"/>
            <a:ext cx="13126674" cy="79857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lnSpc>
                <a:spcPct val="60000"/>
              </a:lnSpc>
              <a:defRPr spc="-1128" sz="282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D5D5D5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PLAN</a:t>
            </a:r>
            <a:br/>
            <a:r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3" name="Paper.Sketches.1.png" descr="Paper.Sketches.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47" y="-214313"/>
            <a:ext cx="23645551" cy="141446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5" name="IMG_4433.JPG" descr="IMG_4433.JPG"/>
          <p:cNvPicPr>
            <a:picLocks noChangeAspect="1"/>
          </p:cNvPicPr>
          <p:nvPr/>
        </p:nvPicPr>
        <p:blipFill>
          <a:blip r:embed="rId2">
            <a:extLst/>
          </a:blip>
          <a:srcRect l="107" t="0" r="107" b="4204"/>
          <a:stretch>
            <a:fillRect/>
          </a:stretch>
        </p:blipFill>
        <p:spPr>
          <a:xfrm rot="16200000">
            <a:off x="4444065" y="-3670204"/>
            <a:ext cx="14618770" cy="21056408"/>
          </a:xfrm>
          <a:prstGeom prst="rect">
            <a:avLst/>
          </a:prstGeom>
          <a:ln w="12700">
            <a:miter lim="400000"/>
          </a:ln>
        </p:spPr>
      </p:pic>
      <p:sp>
        <p:nvSpPr>
          <p:cNvPr id="1356" name="TextBox 3"/>
          <p:cNvSpPr txBox="1"/>
          <p:nvPr/>
        </p:nvSpPr>
        <p:spPr>
          <a:xfrm>
            <a:off x="559195" y="-277708"/>
            <a:ext cx="16390676" cy="447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60000"/>
              </a:lnSpc>
              <a:defRPr spc="-992" sz="248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PRÉREQUIS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IMG_4433.JPG" descr="IMG_4433.JPG"/>
          <p:cNvPicPr>
            <a:picLocks noChangeAspect="1"/>
          </p:cNvPicPr>
          <p:nvPr/>
        </p:nvPicPr>
        <p:blipFill>
          <a:blip r:embed="rId2">
            <a:extLst/>
          </a:blip>
          <a:srcRect l="107" t="0" r="107" b="4204"/>
          <a:stretch>
            <a:fillRect/>
          </a:stretch>
        </p:blipFill>
        <p:spPr>
          <a:xfrm>
            <a:off x="15600304" y="-802733"/>
            <a:ext cx="9792566" cy="1410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9" name="TextBox 3"/>
          <p:cNvSpPr txBox="1"/>
          <p:nvPr/>
        </p:nvSpPr>
        <p:spPr>
          <a:xfrm>
            <a:off x="203595" y="344592"/>
            <a:ext cx="18883470" cy="130911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3 piliers du digital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Persona + EmpathyMap + ICP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Parcours client + point de contact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UX et NPS 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Proto + Value Proposition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Content calendar, target, channel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Budget</a:t>
            </a:r>
          </a:p>
          <a:p>
            <a:pPr>
              <a:lnSpc>
                <a:spcPct val="70000"/>
              </a:lnSpc>
              <a:defRPr spc="-678" sz="11300">
                <a:solidFill>
                  <a:srgbClr val="D5D5D5"/>
                </a:solidFill>
                <a:effectLst>
                  <a:outerShdw sx="100000" sy="100000" kx="0" ky="0" algn="b" rotWithShape="0" blurRad="76200" dist="203200" dir="3420000">
                    <a:srgbClr val="5E5E5E">
                      <a:alpha val="93000"/>
                    </a:srgbClr>
                  </a:outerShdw>
                </a:effectLst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t>AAARRR + sales funnel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fond crayon1.jpg" descr="fond crayon1.jpg"/>
          <p:cNvPicPr>
            <a:picLocks noChangeAspect="0"/>
          </p:cNvPicPr>
          <p:nvPr/>
        </p:nvPicPr>
        <p:blipFill>
          <a:blip r:embed="rId2">
            <a:extLst/>
          </a:blip>
          <a:srcRect l="0" t="18585" r="0" b="12661"/>
          <a:stretch>
            <a:fillRect/>
          </a:stretch>
        </p:blipFill>
        <p:spPr>
          <a:xfrm>
            <a:off x="-120" y="0"/>
            <a:ext cx="24384283" cy="13886623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444752">
              <a:defRPr sz="1264"/>
            </a:pPr>
          </a:p>
        </p:txBody>
      </p:sp>
      <p:sp>
        <p:nvSpPr>
          <p:cNvPr id="1363" name="TextBox 3"/>
          <p:cNvSpPr txBox="1"/>
          <p:nvPr/>
        </p:nvSpPr>
        <p:spPr>
          <a:xfrm>
            <a:off x="625468" y="-870374"/>
            <a:ext cx="16427463" cy="4475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60000"/>
              </a:lnSpc>
              <a:defRPr spc="-992" sz="248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D5D5D5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SOMMAIRE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3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8" name="Group"/>
          <p:cNvGrpSpPr/>
          <p:nvPr/>
        </p:nvGrpSpPr>
        <p:grpSpPr>
          <a:xfrm>
            <a:off x="19502586" y="-8175"/>
            <a:ext cx="4878516" cy="13732351"/>
            <a:chOff x="0" y="0"/>
            <a:chExt cx="4878515" cy="13732349"/>
          </a:xfrm>
        </p:grpSpPr>
        <p:sp>
          <p:nvSpPr>
            <p:cNvPr id="1365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5BB4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66" name="05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05.</a:t>
              </a:r>
            </a:p>
          </p:txBody>
        </p:sp>
        <p:sp>
          <p:nvSpPr>
            <p:cNvPr id="1367" name="AAARRR…"/>
            <p:cNvSpPr txBox="1"/>
            <p:nvPr/>
          </p:nvSpPr>
          <p:spPr>
            <a:xfrm>
              <a:off x="935882" y="1285872"/>
              <a:ext cx="2909622" cy="26187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AAARRR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Sales Funnel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LTV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TAM SAM SOM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IS &amp; BP</a:t>
              </a:r>
            </a:p>
          </p:txBody>
        </p:sp>
      </p:grpSp>
      <p:grpSp>
        <p:nvGrpSpPr>
          <p:cNvPr id="1372" name="Group"/>
          <p:cNvGrpSpPr/>
          <p:nvPr/>
        </p:nvGrpSpPr>
        <p:grpSpPr>
          <a:xfrm>
            <a:off x="14625786" y="-8175"/>
            <a:ext cx="4878516" cy="13732351"/>
            <a:chOff x="0" y="0"/>
            <a:chExt cx="4878515" cy="13732349"/>
          </a:xfrm>
        </p:grpSpPr>
        <p:sp>
          <p:nvSpPr>
            <p:cNvPr id="1369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67E9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0" name="04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04.</a:t>
              </a:r>
            </a:p>
          </p:txBody>
        </p:sp>
        <p:sp>
          <p:nvSpPr>
            <p:cNvPr id="1371" name="Content Calendar by audience…"/>
            <p:cNvSpPr txBox="1"/>
            <p:nvPr/>
          </p:nvSpPr>
          <p:spPr>
            <a:xfrm>
              <a:off x="779091" y="1285872"/>
              <a:ext cx="3370023" cy="2580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Content Calendar</a:t>
              </a:r>
              <a:br/>
              <a:r>
                <a:t>by audience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by channel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Budget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CAC</a:t>
              </a:r>
            </a:p>
          </p:txBody>
        </p:sp>
      </p:grpSp>
      <p:grpSp>
        <p:nvGrpSpPr>
          <p:cNvPr id="1376" name="Group"/>
          <p:cNvGrpSpPr/>
          <p:nvPr/>
        </p:nvGrpSpPr>
        <p:grpSpPr>
          <a:xfrm>
            <a:off x="9748986" y="-8175"/>
            <a:ext cx="4878516" cy="13732351"/>
            <a:chOff x="0" y="0"/>
            <a:chExt cx="4878515" cy="13732349"/>
          </a:xfrm>
        </p:grpSpPr>
        <p:sp>
          <p:nvSpPr>
            <p:cNvPr id="1373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8FF5F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4" name="03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ln w="381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797979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03.</a:t>
              </a:r>
            </a:p>
          </p:txBody>
        </p:sp>
        <p:sp>
          <p:nvSpPr>
            <p:cNvPr id="1375" name="Prototypage…"/>
            <p:cNvSpPr txBox="1"/>
            <p:nvPr/>
          </p:nvSpPr>
          <p:spPr>
            <a:xfrm>
              <a:off x="779091" y="1285872"/>
              <a:ext cx="3343504" cy="16713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Prototypage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MVP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Value proposition</a:t>
              </a:r>
            </a:p>
          </p:txBody>
        </p:sp>
      </p:grpSp>
      <p:grpSp>
        <p:nvGrpSpPr>
          <p:cNvPr id="1380" name="Group"/>
          <p:cNvGrpSpPr/>
          <p:nvPr/>
        </p:nvGrpSpPr>
        <p:grpSpPr>
          <a:xfrm>
            <a:off x="4872186" y="-8175"/>
            <a:ext cx="4878516" cy="13732351"/>
            <a:chOff x="0" y="0"/>
            <a:chExt cx="4878515" cy="13732349"/>
          </a:xfrm>
        </p:grpSpPr>
        <p:sp>
          <p:nvSpPr>
            <p:cNvPr id="1377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78" name="02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02.</a:t>
              </a:r>
            </a:p>
          </p:txBody>
        </p:sp>
        <p:sp>
          <p:nvSpPr>
            <p:cNvPr id="1379" name="Parcours client…"/>
            <p:cNvSpPr txBox="1"/>
            <p:nvPr/>
          </p:nvSpPr>
          <p:spPr>
            <a:xfrm>
              <a:off x="779091" y="1285872"/>
              <a:ext cx="3082443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Parcours client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Point de contact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UX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Channel Audit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Omni Channels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MCA</a:t>
              </a:r>
            </a:p>
          </p:txBody>
        </p:sp>
      </p:grpSp>
      <p:grpSp>
        <p:nvGrpSpPr>
          <p:cNvPr id="1384" name="Group"/>
          <p:cNvGrpSpPr/>
          <p:nvPr/>
        </p:nvGrpSpPr>
        <p:grpSpPr>
          <a:xfrm>
            <a:off x="-4614" y="-8175"/>
            <a:ext cx="4878516" cy="13732351"/>
            <a:chOff x="0" y="0"/>
            <a:chExt cx="4878515" cy="13732349"/>
          </a:xfrm>
        </p:grpSpPr>
        <p:sp>
          <p:nvSpPr>
            <p:cNvPr id="1381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346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382" name="01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01.</a:t>
              </a:r>
            </a:p>
          </p:txBody>
        </p:sp>
        <p:sp>
          <p:nvSpPr>
            <p:cNvPr id="1383" name="VOC…"/>
            <p:cNvSpPr txBox="1"/>
            <p:nvPr/>
          </p:nvSpPr>
          <p:spPr>
            <a:xfrm>
              <a:off x="628650" y="1285872"/>
              <a:ext cx="2733599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VOC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Persona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Empathy Map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ICP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Pain Point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Insights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fill="hold"/>
                                        <p:tgtEl>
                                          <p:spTgt spid="1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Class="entr" nodeType="afterEffect" presetSubtype="8" presetID="2" grpId="4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Class="entr" nodeType="afterEffect" presetSubtype="8" presetID="2" grpId="5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8" grpId="5"/>
      <p:bldP build="whole" bldLvl="1" animBg="1" rev="0" advAuto="0" spid="1384" grpId="1"/>
      <p:bldP build="whole" bldLvl="1" animBg="1" rev="0" advAuto="0" spid="1380" grpId="2"/>
      <p:bldP build="whole" bldLvl="1" animBg="1" rev="0" advAuto="0" spid="1376" grpId="3"/>
      <p:bldP build="whole" bldLvl="1" animBg="1" rev="0" advAuto="0" spid="1372" grpId="4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PLAN"/>
          <p:cNvSpPr txBox="1"/>
          <p:nvPr/>
        </p:nvSpPr>
        <p:spPr>
          <a:xfrm>
            <a:off x="-2602452" y="1340774"/>
            <a:ext cx="27943591" cy="7904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pc="4014" sz="446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PLAN</a:t>
            </a:r>
          </a:p>
        </p:txBody>
      </p:sp>
      <p:sp>
        <p:nvSpPr>
          <p:cNvPr id="1389" name="DIGITAL"/>
          <p:cNvSpPr txBox="1"/>
          <p:nvPr/>
        </p:nvSpPr>
        <p:spPr>
          <a:xfrm>
            <a:off x="-3847810" y="-1420623"/>
            <a:ext cx="27943591" cy="8196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pc="-4629" sz="46300">
                <a:solidFill>
                  <a:srgbClr val="365B9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DIGITAL</a:t>
            </a:r>
          </a:p>
        </p:txBody>
      </p:sp>
      <p:pic>
        <p:nvPicPr>
          <p:cNvPr id="1390" name="Paper.Sketches.1.png" descr="Paper.Sketches.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47" y="11207551"/>
            <a:ext cx="3244986" cy="2372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5" name="Group"/>
          <p:cNvGrpSpPr/>
          <p:nvPr/>
        </p:nvGrpSpPr>
        <p:grpSpPr>
          <a:xfrm>
            <a:off x="22617365" y="11953444"/>
            <a:ext cx="1456597" cy="1511665"/>
            <a:chOff x="0" y="0"/>
            <a:chExt cx="1456596" cy="1511663"/>
          </a:xfrm>
        </p:grpSpPr>
        <p:sp>
          <p:nvSpPr>
            <p:cNvPr id="1391" name="Circle"/>
            <p:cNvSpPr/>
            <p:nvPr/>
          </p:nvSpPr>
          <p:spPr>
            <a:xfrm>
              <a:off x="1345067" y="692267"/>
              <a:ext cx="111530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2" name="Circle"/>
            <p:cNvSpPr/>
            <p:nvPr/>
          </p:nvSpPr>
          <p:spPr>
            <a:xfrm>
              <a:off x="1228002" y="692267"/>
              <a:ext cx="111529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3" name="Circle"/>
            <p:cNvSpPr/>
            <p:nvPr/>
          </p:nvSpPr>
          <p:spPr>
            <a:xfrm>
              <a:off x="1228002" y="571385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4" name="Circle"/>
            <p:cNvSpPr/>
            <p:nvPr/>
          </p:nvSpPr>
          <p:spPr>
            <a:xfrm>
              <a:off x="1228002" y="818920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5" name="Circle"/>
            <p:cNvSpPr/>
            <p:nvPr/>
          </p:nvSpPr>
          <p:spPr>
            <a:xfrm>
              <a:off x="1109354" y="692267"/>
              <a:ext cx="111530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6" name="Circle"/>
            <p:cNvSpPr/>
            <p:nvPr/>
          </p:nvSpPr>
          <p:spPr>
            <a:xfrm>
              <a:off x="995453" y="692267"/>
              <a:ext cx="111529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7" name="Circle"/>
            <p:cNvSpPr/>
            <p:nvPr/>
          </p:nvSpPr>
          <p:spPr>
            <a:xfrm>
              <a:off x="879178" y="692267"/>
              <a:ext cx="111530" cy="1162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8" name="Circle"/>
            <p:cNvSpPr/>
            <p:nvPr/>
          </p:nvSpPr>
          <p:spPr>
            <a:xfrm>
              <a:off x="1114100" y="571385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399" name="Circle"/>
            <p:cNvSpPr/>
            <p:nvPr/>
          </p:nvSpPr>
          <p:spPr>
            <a:xfrm>
              <a:off x="997826" y="571385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0" name="Circle"/>
            <p:cNvSpPr/>
            <p:nvPr/>
          </p:nvSpPr>
          <p:spPr>
            <a:xfrm>
              <a:off x="879178" y="571385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1" name="Circle"/>
            <p:cNvSpPr/>
            <p:nvPr/>
          </p:nvSpPr>
          <p:spPr>
            <a:xfrm>
              <a:off x="1116473" y="81892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2" name="Circle"/>
            <p:cNvSpPr/>
            <p:nvPr/>
          </p:nvSpPr>
          <p:spPr>
            <a:xfrm>
              <a:off x="995453" y="818920"/>
              <a:ext cx="111529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3" name="Circle"/>
            <p:cNvSpPr/>
            <p:nvPr/>
          </p:nvSpPr>
          <p:spPr>
            <a:xfrm>
              <a:off x="881551" y="81892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4" name="Circle"/>
            <p:cNvSpPr/>
            <p:nvPr/>
          </p:nvSpPr>
          <p:spPr>
            <a:xfrm>
              <a:off x="881551" y="94015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5" name="Circle"/>
            <p:cNvSpPr/>
            <p:nvPr/>
          </p:nvSpPr>
          <p:spPr>
            <a:xfrm>
              <a:off x="762903" y="94015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6" name="Circle"/>
            <p:cNvSpPr/>
            <p:nvPr/>
          </p:nvSpPr>
          <p:spPr>
            <a:xfrm>
              <a:off x="762903" y="818920"/>
              <a:ext cx="111530" cy="1162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7" name="Oval"/>
            <p:cNvSpPr/>
            <p:nvPr/>
          </p:nvSpPr>
          <p:spPr>
            <a:xfrm>
              <a:off x="767649" y="695978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8" name="Oval"/>
            <p:cNvSpPr/>
            <p:nvPr/>
          </p:nvSpPr>
          <p:spPr>
            <a:xfrm>
              <a:off x="767649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09" name="Oval"/>
            <p:cNvSpPr/>
            <p:nvPr/>
          </p:nvSpPr>
          <p:spPr>
            <a:xfrm>
              <a:off x="886297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0" name="Oval"/>
            <p:cNvSpPr/>
            <p:nvPr/>
          </p:nvSpPr>
          <p:spPr>
            <a:xfrm>
              <a:off x="1004944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1" name="Oval"/>
            <p:cNvSpPr/>
            <p:nvPr/>
          </p:nvSpPr>
          <p:spPr>
            <a:xfrm>
              <a:off x="1000198" y="94386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2" name="Oval"/>
            <p:cNvSpPr/>
            <p:nvPr/>
          </p:nvSpPr>
          <p:spPr>
            <a:xfrm>
              <a:off x="1118846" y="94386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3" name="Oval"/>
            <p:cNvSpPr/>
            <p:nvPr/>
          </p:nvSpPr>
          <p:spPr>
            <a:xfrm>
              <a:off x="1116473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4" name="Oval"/>
            <p:cNvSpPr/>
            <p:nvPr/>
          </p:nvSpPr>
          <p:spPr>
            <a:xfrm>
              <a:off x="1000198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5" name="Oval"/>
            <p:cNvSpPr/>
            <p:nvPr/>
          </p:nvSpPr>
          <p:spPr>
            <a:xfrm>
              <a:off x="886297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6" name="Oval"/>
            <p:cNvSpPr/>
            <p:nvPr/>
          </p:nvSpPr>
          <p:spPr>
            <a:xfrm>
              <a:off x="770022" y="456467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7" name="Oval"/>
            <p:cNvSpPr/>
            <p:nvPr/>
          </p:nvSpPr>
          <p:spPr>
            <a:xfrm>
              <a:off x="770022" y="575097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8" name="Oval"/>
            <p:cNvSpPr/>
            <p:nvPr/>
          </p:nvSpPr>
          <p:spPr>
            <a:xfrm>
              <a:off x="770022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19" name="Oval"/>
            <p:cNvSpPr/>
            <p:nvPr/>
          </p:nvSpPr>
          <p:spPr>
            <a:xfrm>
              <a:off x="886297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0" name="Oval"/>
            <p:cNvSpPr/>
            <p:nvPr/>
          </p:nvSpPr>
          <p:spPr>
            <a:xfrm>
              <a:off x="1000198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1" name="Oval"/>
            <p:cNvSpPr/>
            <p:nvPr/>
          </p:nvSpPr>
          <p:spPr>
            <a:xfrm>
              <a:off x="653748" y="337712"/>
              <a:ext cx="104410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2" name="Oval"/>
            <p:cNvSpPr/>
            <p:nvPr/>
          </p:nvSpPr>
          <p:spPr>
            <a:xfrm>
              <a:off x="653748" y="456467"/>
              <a:ext cx="104410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3" name="Oval"/>
            <p:cNvSpPr/>
            <p:nvPr/>
          </p:nvSpPr>
          <p:spPr>
            <a:xfrm>
              <a:off x="653748" y="943862"/>
              <a:ext cx="104410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4" name="Oval"/>
            <p:cNvSpPr/>
            <p:nvPr/>
          </p:nvSpPr>
          <p:spPr>
            <a:xfrm>
              <a:off x="653748" y="1063854"/>
              <a:ext cx="104410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5" name="Oval"/>
            <p:cNvSpPr/>
            <p:nvPr/>
          </p:nvSpPr>
          <p:spPr>
            <a:xfrm>
              <a:off x="537473" y="1063854"/>
              <a:ext cx="104411" cy="108861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6" name="Oval"/>
            <p:cNvSpPr/>
            <p:nvPr/>
          </p:nvSpPr>
          <p:spPr>
            <a:xfrm>
              <a:off x="537473" y="337712"/>
              <a:ext cx="104411" cy="10886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7" name="Circle"/>
            <p:cNvSpPr/>
            <p:nvPr/>
          </p:nvSpPr>
          <p:spPr>
            <a:xfrm>
              <a:off x="656121" y="578808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8" name="Circle"/>
            <p:cNvSpPr/>
            <p:nvPr/>
          </p:nvSpPr>
          <p:spPr>
            <a:xfrm>
              <a:off x="656121" y="699689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29" name="Circle"/>
            <p:cNvSpPr/>
            <p:nvPr/>
          </p:nvSpPr>
          <p:spPr>
            <a:xfrm>
              <a:off x="656121" y="82634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0" name="Circle"/>
            <p:cNvSpPr/>
            <p:nvPr/>
          </p:nvSpPr>
          <p:spPr>
            <a:xfrm>
              <a:off x="772395" y="1188796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1" name="Circle"/>
            <p:cNvSpPr/>
            <p:nvPr/>
          </p:nvSpPr>
          <p:spPr>
            <a:xfrm>
              <a:off x="656121" y="1188796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2" name="Circle"/>
            <p:cNvSpPr/>
            <p:nvPr/>
          </p:nvSpPr>
          <p:spPr>
            <a:xfrm>
              <a:off x="542219" y="22019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3" name="Circle"/>
            <p:cNvSpPr/>
            <p:nvPr/>
          </p:nvSpPr>
          <p:spPr>
            <a:xfrm>
              <a:off x="656121" y="22019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4" name="Circle"/>
            <p:cNvSpPr/>
            <p:nvPr/>
          </p:nvSpPr>
          <p:spPr>
            <a:xfrm>
              <a:off x="774768" y="220193"/>
              <a:ext cx="97292" cy="1014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5" name="Circle"/>
            <p:cNvSpPr/>
            <p:nvPr/>
          </p:nvSpPr>
          <p:spPr>
            <a:xfrm>
              <a:off x="891043" y="22514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6" name="Circle"/>
            <p:cNvSpPr/>
            <p:nvPr/>
          </p:nvSpPr>
          <p:spPr>
            <a:xfrm>
              <a:off x="893416" y="1193744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7" name="Circle"/>
            <p:cNvSpPr/>
            <p:nvPr/>
          </p:nvSpPr>
          <p:spPr>
            <a:xfrm>
              <a:off x="544592" y="1193744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8" name="Circle"/>
            <p:cNvSpPr/>
            <p:nvPr/>
          </p:nvSpPr>
          <p:spPr>
            <a:xfrm>
              <a:off x="546965" y="95252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39" name="Circle"/>
            <p:cNvSpPr/>
            <p:nvPr/>
          </p:nvSpPr>
          <p:spPr>
            <a:xfrm>
              <a:off x="546965" y="83129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0" name="Circle"/>
            <p:cNvSpPr/>
            <p:nvPr/>
          </p:nvSpPr>
          <p:spPr>
            <a:xfrm>
              <a:off x="546965" y="704637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1" name="Circle"/>
            <p:cNvSpPr/>
            <p:nvPr/>
          </p:nvSpPr>
          <p:spPr>
            <a:xfrm>
              <a:off x="546965" y="583756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2" name="Circle"/>
            <p:cNvSpPr/>
            <p:nvPr/>
          </p:nvSpPr>
          <p:spPr>
            <a:xfrm>
              <a:off x="430690" y="346371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3" name="Circle"/>
            <p:cNvSpPr/>
            <p:nvPr/>
          </p:nvSpPr>
          <p:spPr>
            <a:xfrm>
              <a:off x="430690" y="1072514"/>
              <a:ext cx="87800" cy="915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4" name="Oval"/>
            <p:cNvSpPr/>
            <p:nvPr/>
          </p:nvSpPr>
          <p:spPr>
            <a:xfrm>
              <a:off x="433063" y="1197455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5" name="Oval"/>
            <p:cNvSpPr/>
            <p:nvPr/>
          </p:nvSpPr>
          <p:spPr>
            <a:xfrm>
              <a:off x="781887" y="1318685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6" name="Oval"/>
            <p:cNvSpPr/>
            <p:nvPr/>
          </p:nvSpPr>
          <p:spPr>
            <a:xfrm>
              <a:off x="781887" y="108859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7" name="Oval"/>
            <p:cNvSpPr/>
            <p:nvPr/>
          </p:nvSpPr>
          <p:spPr>
            <a:xfrm>
              <a:off x="435436" y="228852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8" name="Oval"/>
            <p:cNvSpPr/>
            <p:nvPr/>
          </p:nvSpPr>
          <p:spPr>
            <a:xfrm>
              <a:off x="435436" y="468838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49" name="Oval"/>
            <p:cNvSpPr/>
            <p:nvPr/>
          </p:nvSpPr>
          <p:spPr>
            <a:xfrm>
              <a:off x="435436" y="587467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0" name="Oval"/>
            <p:cNvSpPr/>
            <p:nvPr/>
          </p:nvSpPr>
          <p:spPr>
            <a:xfrm>
              <a:off x="435436" y="835002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1" name="Oval"/>
            <p:cNvSpPr/>
            <p:nvPr/>
          </p:nvSpPr>
          <p:spPr>
            <a:xfrm>
              <a:off x="435436" y="956232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2" name="Oval"/>
            <p:cNvSpPr/>
            <p:nvPr/>
          </p:nvSpPr>
          <p:spPr>
            <a:xfrm>
              <a:off x="549338" y="468838"/>
              <a:ext cx="80681" cy="8412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3" name="Circle"/>
            <p:cNvSpPr/>
            <p:nvPr/>
          </p:nvSpPr>
          <p:spPr>
            <a:xfrm>
              <a:off x="319161" y="472549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4" name="Circle"/>
            <p:cNvSpPr/>
            <p:nvPr/>
          </p:nvSpPr>
          <p:spPr>
            <a:xfrm>
              <a:off x="321534" y="353793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5" name="Circle"/>
            <p:cNvSpPr/>
            <p:nvPr/>
          </p:nvSpPr>
          <p:spPr>
            <a:xfrm>
              <a:off x="321534" y="232563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6" name="Circle"/>
            <p:cNvSpPr/>
            <p:nvPr/>
          </p:nvSpPr>
          <p:spPr>
            <a:xfrm>
              <a:off x="667985" y="112570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7" name="Circle"/>
            <p:cNvSpPr/>
            <p:nvPr/>
          </p:nvSpPr>
          <p:spPr>
            <a:xfrm>
              <a:off x="667985" y="1322396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8" name="Circle"/>
            <p:cNvSpPr/>
            <p:nvPr/>
          </p:nvSpPr>
          <p:spPr>
            <a:xfrm>
              <a:off x="321534" y="1201166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59" name="Circle"/>
            <p:cNvSpPr/>
            <p:nvPr/>
          </p:nvSpPr>
          <p:spPr>
            <a:xfrm>
              <a:off x="321534" y="1079936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0" name="Circle"/>
            <p:cNvSpPr/>
            <p:nvPr/>
          </p:nvSpPr>
          <p:spPr>
            <a:xfrm>
              <a:off x="321534" y="959943"/>
              <a:ext cx="73563" cy="7669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1" name="Circle"/>
            <p:cNvSpPr/>
            <p:nvPr/>
          </p:nvSpPr>
          <p:spPr>
            <a:xfrm>
              <a:off x="437809" y="1326107"/>
              <a:ext cx="66444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2" name="Circle"/>
            <p:cNvSpPr/>
            <p:nvPr/>
          </p:nvSpPr>
          <p:spPr>
            <a:xfrm>
              <a:off x="556457" y="1326107"/>
              <a:ext cx="66443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3" name="Circle"/>
            <p:cNvSpPr/>
            <p:nvPr/>
          </p:nvSpPr>
          <p:spPr>
            <a:xfrm>
              <a:off x="210006" y="1204877"/>
              <a:ext cx="66443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4" name="Circle"/>
            <p:cNvSpPr/>
            <p:nvPr/>
          </p:nvSpPr>
          <p:spPr>
            <a:xfrm>
              <a:off x="210006" y="1083647"/>
              <a:ext cx="66443" cy="6927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5" name="Circle"/>
            <p:cNvSpPr/>
            <p:nvPr/>
          </p:nvSpPr>
          <p:spPr>
            <a:xfrm>
              <a:off x="212379" y="357504"/>
              <a:ext cx="66443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6" name="Circle"/>
            <p:cNvSpPr/>
            <p:nvPr/>
          </p:nvSpPr>
          <p:spPr>
            <a:xfrm>
              <a:off x="212379" y="236274"/>
              <a:ext cx="66443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7" name="Circle"/>
            <p:cNvSpPr/>
            <p:nvPr/>
          </p:nvSpPr>
          <p:spPr>
            <a:xfrm>
              <a:off x="440182" y="116281"/>
              <a:ext cx="66444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8" name="Circle"/>
            <p:cNvSpPr/>
            <p:nvPr/>
          </p:nvSpPr>
          <p:spPr>
            <a:xfrm>
              <a:off x="558829" y="116281"/>
              <a:ext cx="66444" cy="6927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69" name="Oval"/>
            <p:cNvSpPr/>
            <p:nvPr/>
          </p:nvSpPr>
          <p:spPr>
            <a:xfrm>
              <a:off x="677477" y="-1"/>
              <a:ext cx="56952" cy="593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0" name="Oval"/>
            <p:cNvSpPr/>
            <p:nvPr/>
          </p:nvSpPr>
          <p:spPr>
            <a:xfrm>
              <a:off x="676291" y="1452285"/>
              <a:ext cx="56951" cy="59379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1" name="Circle"/>
            <p:cNvSpPr/>
            <p:nvPr/>
          </p:nvSpPr>
          <p:spPr>
            <a:xfrm>
              <a:off x="334586" y="1336004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2" name="Circle"/>
            <p:cNvSpPr/>
            <p:nvPr/>
          </p:nvSpPr>
          <p:spPr>
            <a:xfrm>
              <a:off x="567135" y="145723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3" name="Circle"/>
            <p:cNvSpPr/>
            <p:nvPr/>
          </p:nvSpPr>
          <p:spPr>
            <a:xfrm>
              <a:off x="569508" y="494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4" name="Circle"/>
            <p:cNvSpPr/>
            <p:nvPr/>
          </p:nvSpPr>
          <p:spPr>
            <a:xfrm>
              <a:off x="334586" y="12617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5" name="Circle"/>
            <p:cNvSpPr/>
            <p:nvPr/>
          </p:nvSpPr>
          <p:spPr>
            <a:xfrm>
              <a:off x="450860" y="494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6" name="Circle"/>
            <p:cNvSpPr/>
            <p:nvPr/>
          </p:nvSpPr>
          <p:spPr>
            <a:xfrm>
              <a:off x="332213" y="12617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7" name="Circle"/>
            <p:cNvSpPr/>
            <p:nvPr/>
          </p:nvSpPr>
          <p:spPr>
            <a:xfrm>
              <a:off x="218311" y="126178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8" name="Circle"/>
            <p:cNvSpPr/>
            <p:nvPr/>
          </p:nvSpPr>
          <p:spPr>
            <a:xfrm>
              <a:off x="218311" y="1336004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79" name="Circle"/>
            <p:cNvSpPr/>
            <p:nvPr/>
          </p:nvSpPr>
          <p:spPr>
            <a:xfrm>
              <a:off x="102036" y="121477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0" name="Circle"/>
            <p:cNvSpPr/>
            <p:nvPr/>
          </p:nvSpPr>
          <p:spPr>
            <a:xfrm>
              <a:off x="102036" y="121477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1" name="Circle"/>
            <p:cNvSpPr/>
            <p:nvPr/>
          </p:nvSpPr>
          <p:spPr>
            <a:xfrm>
              <a:off x="102036" y="246171"/>
              <a:ext cx="47460" cy="494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2" name="Circle"/>
            <p:cNvSpPr/>
            <p:nvPr/>
          </p:nvSpPr>
          <p:spPr>
            <a:xfrm>
              <a:off x="344077" y="12370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3" name="Circle"/>
            <p:cNvSpPr/>
            <p:nvPr/>
          </p:nvSpPr>
          <p:spPr>
            <a:xfrm>
              <a:off x="450860" y="1457233"/>
              <a:ext cx="47460" cy="4948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4" name="Circle"/>
            <p:cNvSpPr/>
            <p:nvPr/>
          </p:nvSpPr>
          <p:spPr>
            <a:xfrm>
              <a:off x="225430" y="12370"/>
              <a:ext cx="33222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5" name="Circle"/>
            <p:cNvSpPr/>
            <p:nvPr/>
          </p:nvSpPr>
          <p:spPr>
            <a:xfrm>
              <a:off x="109155" y="133600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6" name="Circle"/>
            <p:cNvSpPr/>
            <p:nvPr/>
          </p:nvSpPr>
          <p:spPr>
            <a:xfrm>
              <a:off x="109155" y="1343426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7" name="Circle"/>
            <p:cNvSpPr/>
            <p:nvPr/>
          </p:nvSpPr>
          <p:spPr>
            <a:xfrm>
              <a:off x="344077" y="1464656"/>
              <a:ext cx="33223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8" name="Circle"/>
            <p:cNvSpPr/>
            <p:nvPr/>
          </p:nvSpPr>
          <p:spPr>
            <a:xfrm>
              <a:off x="227803" y="1464656"/>
              <a:ext cx="33222" cy="34638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89" name="Circle"/>
            <p:cNvSpPr/>
            <p:nvPr/>
          </p:nvSpPr>
          <p:spPr>
            <a:xfrm>
              <a:off x="113901" y="1469604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90" name="Circle"/>
            <p:cNvSpPr/>
            <p:nvPr/>
          </p:nvSpPr>
          <p:spPr>
            <a:xfrm>
              <a:off x="-1" y="1469604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91" name="Circle"/>
            <p:cNvSpPr/>
            <p:nvPr/>
          </p:nvSpPr>
          <p:spPr>
            <a:xfrm>
              <a:off x="-1" y="1348374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92" name="Circle"/>
            <p:cNvSpPr/>
            <p:nvPr/>
          </p:nvSpPr>
          <p:spPr>
            <a:xfrm>
              <a:off x="4745" y="138548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93" name="Circle"/>
            <p:cNvSpPr/>
            <p:nvPr/>
          </p:nvSpPr>
          <p:spPr>
            <a:xfrm>
              <a:off x="2372" y="17318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494" name="Circle"/>
            <p:cNvSpPr/>
            <p:nvPr/>
          </p:nvSpPr>
          <p:spPr>
            <a:xfrm>
              <a:off x="118647" y="17318"/>
              <a:ext cx="23731" cy="2474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sp>
        <p:nvSpPr>
          <p:cNvPr id="1496" name="EXECUTIVE…"/>
          <p:cNvSpPr txBox="1"/>
          <p:nvPr/>
        </p:nvSpPr>
        <p:spPr>
          <a:xfrm>
            <a:off x="7523934" y="6303932"/>
            <a:ext cx="14786026" cy="50775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50000"/>
              </a:lnSpc>
              <a:spcBef>
                <a:spcPts val="5900"/>
              </a:spcBef>
              <a:defRPr b="1" cap="all" sz="19500">
                <a:solidFill>
                  <a:srgbClr val="F90C0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EXECUTIVE</a:t>
            </a:r>
          </a:p>
          <a:p>
            <a:pPr defTabSz="825500">
              <a:lnSpc>
                <a:spcPct val="50000"/>
              </a:lnSpc>
              <a:spcBef>
                <a:spcPts val="5900"/>
              </a:spcBef>
              <a:defRPr b="1" cap="all" sz="19500">
                <a:solidFill>
                  <a:srgbClr val="F90C0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SUMMARY</a:t>
            </a:r>
          </a:p>
        </p:txBody>
      </p:sp>
      <p:sp>
        <p:nvSpPr>
          <p:cNvPr id="1497" name="ES"/>
          <p:cNvSpPr txBox="1"/>
          <p:nvPr/>
        </p:nvSpPr>
        <p:spPr>
          <a:xfrm>
            <a:off x="1103329" y="5836905"/>
            <a:ext cx="7178441" cy="60116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5900"/>
              </a:spcBef>
              <a:defRPr b="1" cap="all" spc="-2502" sz="41700">
                <a:solidFill>
                  <a:srgbClr val="67E64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7712" y="2374900"/>
            <a:ext cx="68072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0" name="ES"/>
          <p:cNvSpPr txBox="1"/>
          <p:nvPr/>
        </p:nvSpPr>
        <p:spPr>
          <a:xfrm>
            <a:off x="1512762" y="2487"/>
            <a:ext cx="7178441" cy="60116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5900"/>
              </a:spcBef>
              <a:defRPr b="1" cap="all" spc="-2502" sz="41700">
                <a:solidFill>
                  <a:srgbClr val="67E64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ES</a:t>
            </a:r>
          </a:p>
        </p:txBody>
      </p:sp>
      <p:sp>
        <p:nvSpPr>
          <p:cNvPr id="1501" name="Executive  Summary…"/>
          <p:cNvSpPr txBox="1"/>
          <p:nvPr/>
        </p:nvSpPr>
        <p:spPr>
          <a:xfrm>
            <a:off x="3065756" y="2063233"/>
            <a:ext cx="12205406" cy="8794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z="9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Executive </a:t>
            </a:r>
            <a:br/>
            <a:r>
              <a:t>Summary</a:t>
            </a:r>
          </a:p>
          <a:p>
            <a:pPr defTabSz="2438400">
              <a:spcBef>
                <a:spcPts val="5000"/>
              </a:spcBef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1ère page 1300 caractères </a:t>
            </a:r>
          </a:p>
          <a:p>
            <a:pPr defTabSz="2438400"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i="1" sz="7600"/>
              <a:t>modèle PAPER1</a:t>
            </a:r>
            <a:r>
              <a:t> </a:t>
            </a:r>
          </a:p>
          <a:p>
            <a:pPr defTabSz="2438400"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Suite du dossier </a:t>
            </a:r>
            <a:r>
              <a:rPr i="1" sz="7600"/>
              <a:t>selon modèle</a:t>
            </a:r>
            <a:endParaRPr i="1" sz="7600"/>
          </a:p>
          <a:p>
            <a:pPr defTabSz="2438400">
              <a:defRPr sz="8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i="1" sz="7600"/>
              <a:t>présentation </a:t>
            </a:r>
            <a:br>
              <a:rPr i="1" sz="7600"/>
            </a:br>
            <a:r>
              <a:t>Oral tiré au sort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Group"/>
          <p:cNvGrpSpPr/>
          <p:nvPr/>
        </p:nvGrpSpPr>
        <p:grpSpPr>
          <a:xfrm>
            <a:off x="-4614" y="-8175"/>
            <a:ext cx="4878516" cy="13732351"/>
            <a:chOff x="0" y="0"/>
            <a:chExt cx="4878515" cy="13732349"/>
          </a:xfrm>
        </p:grpSpPr>
        <p:sp>
          <p:nvSpPr>
            <p:cNvPr id="1503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346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504" name="01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01.</a:t>
              </a:r>
            </a:p>
          </p:txBody>
        </p:sp>
        <p:sp>
          <p:nvSpPr>
            <p:cNvPr id="1505" name="VOC…"/>
            <p:cNvSpPr txBox="1"/>
            <p:nvPr/>
          </p:nvSpPr>
          <p:spPr>
            <a:xfrm>
              <a:off x="628650" y="1285872"/>
              <a:ext cx="2733599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VOC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Persona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Empathy Map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ICP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Pain Points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Insights</a:t>
              </a:r>
            </a:p>
          </p:txBody>
        </p:sp>
      </p:grpSp>
      <p:pic>
        <p:nvPicPr>
          <p:cNvPr id="150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7527" y="1231260"/>
            <a:ext cx="21679257" cy="11253480"/>
          </a:xfrm>
          <a:prstGeom prst="rect">
            <a:avLst/>
          </a:prstGeom>
          <a:ln w="12700">
            <a:miter lim="400000"/>
          </a:ln>
        </p:spPr>
      </p:pic>
      <p:sp>
        <p:nvSpPr>
          <p:cNvPr id="1508" name="TextBox 7"/>
          <p:cNvSpPr txBox="1"/>
          <p:nvPr/>
        </p:nvSpPr>
        <p:spPr>
          <a:xfrm>
            <a:off x="7417664" y="-170620"/>
            <a:ext cx="9548673" cy="49599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1828970">
              <a:defRPr spc="-252" sz="35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VOC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6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D6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9343" y="3628140"/>
            <a:ext cx="2175943" cy="220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055" y="663966"/>
            <a:ext cx="2641820" cy="262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407" y="3530843"/>
            <a:ext cx="2227059" cy="230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3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5768"/>
          <a:stretch>
            <a:fillRect/>
          </a:stretch>
        </p:blipFill>
        <p:spPr>
          <a:xfrm>
            <a:off x="8609065" y="3558004"/>
            <a:ext cx="2131060" cy="2250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66679" y="575933"/>
            <a:ext cx="2421732" cy="242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79960" y="704123"/>
            <a:ext cx="2165084" cy="217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94638" y="588633"/>
            <a:ext cx="2616201" cy="262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872010" y="3618043"/>
            <a:ext cx="2251076" cy="22510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18126" y="6221473"/>
            <a:ext cx="2227059" cy="230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159163" y="6238882"/>
            <a:ext cx="2175944" cy="2197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586703" y="8668915"/>
            <a:ext cx="2175944" cy="2204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536008" y="6096307"/>
            <a:ext cx="2175944" cy="2204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32446" y="8490080"/>
            <a:ext cx="2227060" cy="242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age" descr="Image"/>
          <p:cNvPicPr>
            <a:picLocks noChangeAspect="1"/>
          </p:cNvPicPr>
          <p:nvPr/>
        </p:nvPicPr>
        <p:blipFill>
          <a:blip r:embed="rId14">
            <a:extLst/>
          </a:blip>
          <a:srcRect l="0" t="5842" r="0" b="5842"/>
          <a:stretch>
            <a:fillRect/>
          </a:stretch>
        </p:blipFill>
        <p:spPr>
          <a:xfrm>
            <a:off x="11217334" y="8486426"/>
            <a:ext cx="2145553" cy="2337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0" t="0" r="0" b="6628"/>
          <a:stretch>
            <a:fillRect/>
          </a:stretch>
        </p:blipFill>
        <p:spPr>
          <a:xfrm>
            <a:off x="3373398" y="8576716"/>
            <a:ext cx="1950695" cy="2235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l="0" t="4919" r="0" b="0"/>
          <a:stretch>
            <a:fillRect/>
          </a:stretch>
        </p:blipFill>
        <p:spPr>
          <a:xfrm>
            <a:off x="3358740" y="6157948"/>
            <a:ext cx="1979931" cy="2432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age" descr="Image"/>
          <p:cNvPicPr>
            <a:picLocks noChangeAspect="1"/>
          </p:cNvPicPr>
          <p:nvPr/>
        </p:nvPicPr>
        <p:blipFill>
          <a:blip r:embed="rId17">
            <a:extLst/>
          </a:blip>
          <a:srcRect l="0" t="7574" r="0" b="0"/>
          <a:stretch>
            <a:fillRect/>
          </a:stretch>
        </p:blipFill>
        <p:spPr>
          <a:xfrm>
            <a:off x="644344" y="6152902"/>
            <a:ext cx="2175944" cy="242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5768"/>
          <a:stretch>
            <a:fillRect/>
          </a:stretch>
        </p:blipFill>
        <p:spPr>
          <a:xfrm>
            <a:off x="649115" y="8597431"/>
            <a:ext cx="2131060" cy="2250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Screen-Shot -  2024-03-06 at 18.02.03.jpeg" descr="Screen-Shot -  2024-03-06 at 18.02.03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0850424" y="3271840"/>
            <a:ext cx="2541929" cy="2537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9" name="Screen-Shot -  2024-03-06 at 17.58.06.jpeg" descr="Screen-Shot -  2024-03-06 at 17.58.06.jpe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1010046" y="684512"/>
            <a:ext cx="2338554" cy="2204575"/>
          </a:xfrm>
          <a:prstGeom prst="rect">
            <a:avLst/>
          </a:prstGeom>
          <a:ln w="12700">
            <a:miter lim="400000"/>
          </a:ln>
        </p:spPr>
      </p:pic>
      <p:sp>
        <p:nvSpPr>
          <p:cNvPr id="1530" name="Shape"/>
          <p:cNvSpPr/>
          <p:nvPr/>
        </p:nvSpPr>
        <p:spPr>
          <a:xfrm>
            <a:off x="44631" y="102146"/>
            <a:ext cx="14993542" cy="343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495" y="3960"/>
                </a:moveTo>
                <a:cubicBezTo>
                  <a:pt x="2897" y="3960"/>
                  <a:pt x="3298" y="4628"/>
                  <a:pt x="3604" y="5964"/>
                </a:cubicBezTo>
                <a:cubicBezTo>
                  <a:pt x="4217" y="8635"/>
                  <a:pt x="4217" y="12965"/>
                  <a:pt x="3604" y="15636"/>
                </a:cubicBezTo>
                <a:cubicBezTo>
                  <a:pt x="2991" y="18308"/>
                  <a:pt x="1998" y="18308"/>
                  <a:pt x="1385" y="15636"/>
                </a:cubicBezTo>
                <a:cubicBezTo>
                  <a:pt x="772" y="12965"/>
                  <a:pt x="772" y="8635"/>
                  <a:pt x="1385" y="5964"/>
                </a:cubicBezTo>
                <a:cubicBezTo>
                  <a:pt x="1692" y="4628"/>
                  <a:pt x="2093" y="3960"/>
                  <a:pt x="2495" y="3960"/>
                </a:cubicBezTo>
                <a:close/>
                <a:moveTo>
                  <a:pt x="4709" y="3960"/>
                </a:moveTo>
                <a:lnTo>
                  <a:pt x="7847" y="3960"/>
                </a:lnTo>
                <a:lnTo>
                  <a:pt x="7847" y="13348"/>
                </a:lnTo>
                <a:cubicBezTo>
                  <a:pt x="7611" y="15777"/>
                  <a:pt x="6968" y="17389"/>
                  <a:pt x="6251" y="17351"/>
                </a:cubicBezTo>
                <a:cubicBezTo>
                  <a:pt x="5554" y="17313"/>
                  <a:pt x="4938" y="15714"/>
                  <a:pt x="4709" y="13348"/>
                </a:cubicBezTo>
                <a:lnTo>
                  <a:pt x="4709" y="3960"/>
                </a:lnTo>
                <a:close/>
                <a:moveTo>
                  <a:pt x="8525" y="3960"/>
                </a:moveTo>
                <a:lnTo>
                  <a:pt x="10679" y="3960"/>
                </a:lnTo>
                <a:cubicBezTo>
                  <a:pt x="11236" y="4990"/>
                  <a:pt x="11606" y="7792"/>
                  <a:pt x="11597" y="10916"/>
                </a:cubicBezTo>
                <a:cubicBezTo>
                  <a:pt x="11589" y="13957"/>
                  <a:pt x="11222" y="16643"/>
                  <a:pt x="10679" y="17640"/>
                </a:cubicBezTo>
                <a:lnTo>
                  <a:pt x="8525" y="17640"/>
                </a:lnTo>
                <a:lnTo>
                  <a:pt x="8525" y="3960"/>
                </a:lnTo>
                <a:close/>
                <a:moveTo>
                  <a:pt x="13871" y="3960"/>
                </a:moveTo>
                <a:cubicBezTo>
                  <a:pt x="14569" y="3997"/>
                  <a:pt x="15185" y="5597"/>
                  <a:pt x="15414" y="7963"/>
                </a:cubicBezTo>
                <a:lnTo>
                  <a:pt x="15414" y="17351"/>
                </a:lnTo>
                <a:lnTo>
                  <a:pt x="12275" y="17351"/>
                </a:lnTo>
                <a:lnTo>
                  <a:pt x="12275" y="7963"/>
                </a:lnTo>
                <a:cubicBezTo>
                  <a:pt x="12512" y="5534"/>
                  <a:pt x="13155" y="3922"/>
                  <a:pt x="13871" y="3960"/>
                </a:cubicBezTo>
                <a:close/>
                <a:moveTo>
                  <a:pt x="16092" y="3960"/>
                </a:moveTo>
                <a:lnTo>
                  <a:pt x="19164" y="3960"/>
                </a:lnTo>
                <a:lnTo>
                  <a:pt x="19164" y="17640"/>
                </a:lnTo>
                <a:lnTo>
                  <a:pt x="16092" y="17640"/>
                </a:lnTo>
                <a:lnTo>
                  <a:pt x="16092" y="3960"/>
                </a:ln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31" name="Shape"/>
          <p:cNvSpPr/>
          <p:nvPr/>
        </p:nvSpPr>
        <p:spPr>
          <a:xfrm>
            <a:off x="302068" y="351077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32" name="Shape"/>
          <p:cNvSpPr/>
          <p:nvPr/>
        </p:nvSpPr>
        <p:spPr>
          <a:xfrm>
            <a:off x="-2254372" y="608984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33" name="Shape"/>
          <p:cNvSpPr/>
          <p:nvPr/>
        </p:nvSpPr>
        <p:spPr>
          <a:xfrm>
            <a:off x="3018883" y="8490080"/>
            <a:ext cx="13311585" cy="242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34" name="Shape"/>
          <p:cNvSpPr/>
          <p:nvPr/>
        </p:nvSpPr>
        <p:spPr>
          <a:xfrm>
            <a:off x="8311860" y="6008445"/>
            <a:ext cx="13311586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35" name="Shape"/>
          <p:cNvSpPr/>
          <p:nvPr/>
        </p:nvSpPr>
        <p:spPr>
          <a:xfrm>
            <a:off x="-7586404" y="8488853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36" name="PERSONA 20 max"/>
          <p:cNvSpPr txBox="1"/>
          <p:nvPr/>
        </p:nvSpPr>
        <p:spPr>
          <a:xfrm>
            <a:off x="16097733" y="220736"/>
            <a:ext cx="8364779" cy="36423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70000"/>
              </a:lnSpc>
              <a:defRPr sz="120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PERSONA</a:t>
            </a:r>
            <a:br/>
            <a:r>
              <a:t>20 max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BUYER"/>
          <p:cNvSpPr txBox="1"/>
          <p:nvPr/>
        </p:nvSpPr>
        <p:spPr>
          <a:xfrm>
            <a:off x="-1825089" y="3085792"/>
            <a:ext cx="27943591" cy="6697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z="377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BUYER</a:t>
            </a:r>
          </a:p>
        </p:txBody>
      </p:sp>
      <p:sp>
        <p:nvSpPr>
          <p:cNvPr id="1539" name="PERSONA"/>
          <p:cNvSpPr txBox="1"/>
          <p:nvPr/>
        </p:nvSpPr>
        <p:spPr>
          <a:xfrm>
            <a:off x="-1698089" y="5879792"/>
            <a:ext cx="27943591" cy="6697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z="37700">
                <a:solidFill>
                  <a:srgbClr val="365B9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PERSONA</a:t>
            </a:r>
          </a:p>
        </p:txBody>
      </p:sp>
      <p:pic>
        <p:nvPicPr>
          <p:cNvPr id="1540" name="Paper.Sketches.1.png" descr="Paper.Sketches.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047" y="234751"/>
            <a:ext cx="3244986" cy="2372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D64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072"/>
          <a:stretch>
            <a:fillRect/>
          </a:stretch>
        </p:blipFill>
        <p:spPr>
          <a:xfrm>
            <a:off x="650742" y="-249149"/>
            <a:ext cx="12866226" cy="11140772"/>
          </a:xfrm>
          <a:prstGeom prst="rect">
            <a:avLst/>
          </a:prstGeom>
          <a:ln w="12700">
            <a:miter lim="400000"/>
          </a:ln>
        </p:spPr>
      </p:pic>
      <p:sp>
        <p:nvSpPr>
          <p:cNvPr id="1543" name="Shape"/>
          <p:cNvSpPr/>
          <p:nvPr/>
        </p:nvSpPr>
        <p:spPr>
          <a:xfrm>
            <a:off x="44631" y="102146"/>
            <a:ext cx="14993542" cy="343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2495" y="3960"/>
                </a:moveTo>
                <a:cubicBezTo>
                  <a:pt x="2897" y="3960"/>
                  <a:pt x="3298" y="4628"/>
                  <a:pt x="3604" y="5964"/>
                </a:cubicBezTo>
                <a:cubicBezTo>
                  <a:pt x="4217" y="8635"/>
                  <a:pt x="4217" y="12965"/>
                  <a:pt x="3604" y="15636"/>
                </a:cubicBezTo>
                <a:cubicBezTo>
                  <a:pt x="2991" y="18308"/>
                  <a:pt x="1998" y="18308"/>
                  <a:pt x="1385" y="15636"/>
                </a:cubicBezTo>
                <a:cubicBezTo>
                  <a:pt x="772" y="12965"/>
                  <a:pt x="772" y="8635"/>
                  <a:pt x="1385" y="5964"/>
                </a:cubicBezTo>
                <a:cubicBezTo>
                  <a:pt x="1692" y="4628"/>
                  <a:pt x="2093" y="3960"/>
                  <a:pt x="2495" y="3960"/>
                </a:cubicBezTo>
                <a:close/>
                <a:moveTo>
                  <a:pt x="4709" y="3960"/>
                </a:moveTo>
                <a:lnTo>
                  <a:pt x="7847" y="3960"/>
                </a:lnTo>
                <a:lnTo>
                  <a:pt x="7847" y="13348"/>
                </a:lnTo>
                <a:cubicBezTo>
                  <a:pt x="7611" y="15777"/>
                  <a:pt x="6968" y="17389"/>
                  <a:pt x="6251" y="17351"/>
                </a:cubicBezTo>
                <a:cubicBezTo>
                  <a:pt x="5554" y="17313"/>
                  <a:pt x="4938" y="15714"/>
                  <a:pt x="4709" y="13348"/>
                </a:cubicBezTo>
                <a:lnTo>
                  <a:pt x="4709" y="3960"/>
                </a:lnTo>
                <a:close/>
                <a:moveTo>
                  <a:pt x="8525" y="3960"/>
                </a:moveTo>
                <a:lnTo>
                  <a:pt x="10679" y="3960"/>
                </a:lnTo>
                <a:cubicBezTo>
                  <a:pt x="11236" y="4990"/>
                  <a:pt x="11606" y="7792"/>
                  <a:pt x="11597" y="10916"/>
                </a:cubicBezTo>
                <a:cubicBezTo>
                  <a:pt x="11589" y="13957"/>
                  <a:pt x="11222" y="16643"/>
                  <a:pt x="10679" y="17640"/>
                </a:cubicBezTo>
                <a:lnTo>
                  <a:pt x="8525" y="17640"/>
                </a:lnTo>
                <a:lnTo>
                  <a:pt x="8525" y="3960"/>
                </a:lnTo>
                <a:close/>
                <a:moveTo>
                  <a:pt x="13871" y="3960"/>
                </a:moveTo>
                <a:cubicBezTo>
                  <a:pt x="14569" y="3997"/>
                  <a:pt x="15185" y="5597"/>
                  <a:pt x="15414" y="7963"/>
                </a:cubicBezTo>
                <a:lnTo>
                  <a:pt x="15414" y="17351"/>
                </a:lnTo>
                <a:lnTo>
                  <a:pt x="12275" y="17351"/>
                </a:lnTo>
                <a:lnTo>
                  <a:pt x="12275" y="7963"/>
                </a:lnTo>
                <a:cubicBezTo>
                  <a:pt x="12512" y="5534"/>
                  <a:pt x="13155" y="3922"/>
                  <a:pt x="13871" y="3960"/>
                </a:cubicBezTo>
                <a:close/>
                <a:moveTo>
                  <a:pt x="16092" y="3960"/>
                </a:moveTo>
                <a:lnTo>
                  <a:pt x="19164" y="3960"/>
                </a:lnTo>
                <a:lnTo>
                  <a:pt x="19164" y="17640"/>
                </a:lnTo>
                <a:lnTo>
                  <a:pt x="16092" y="17640"/>
                </a:lnTo>
                <a:lnTo>
                  <a:pt x="16092" y="3960"/>
                </a:ln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44" name="Shape"/>
          <p:cNvSpPr/>
          <p:nvPr/>
        </p:nvSpPr>
        <p:spPr>
          <a:xfrm>
            <a:off x="302068" y="351077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45" name="Shape"/>
          <p:cNvSpPr/>
          <p:nvPr/>
        </p:nvSpPr>
        <p:spPr>
          <a:xfrm>
            <a:off x="-2254372" y="6089846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46" name="Shape"/>
          <p:cNvSpPr/>
          <p:nvPr/>
        </p:nvSpPr>
        <p:spPr>
          <a:xfrm>
            <a:off x="3018883" y="8490080"/>
            <a:ext cx="13311585" cy="2421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47" name="Shape"/>
          <p:cNvSpPr/>
          <p:nvPr/>
        </p:nvSpPr>
        <p:spPr>
          <a:xfrm>
            <a:off x="-7586404" y="8488853"/>
            <a:ext cx="13311585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48" name="Shape"/>
          <p:cNvSpPr/>
          <p:nvPr/>
        </p:nvSpPr>
        <p:spPr>
          <a:xfrm>
            <a:off x="8451560" y="6059245"/>
            <a:ext cx="13311586" cy="242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64" fill="norm" stroke="1" extrusionOk="0">
                <a:moveTo>
                  <a:pt x="0" y="0"/>
                </a:moveTo>
                <a:lnTo>
                  <a:pt x="0" y="21464"/>
                </a:lnTo>
                <a:lnTo>
                  <a:pt x="21600" y="21464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562" y="1467"/>
                </a:moveTo>
                <a:lnTo>
                  <a:pt x="4076" y="1467"/>
                </a:lnTo>
                <a:lnTo>
                  <a:pt x="4076" y="20557"/>
                </a:lnTo>
                <a:lnTo>
                  <a:pt x="562" y="20557"/>
                </a:lnTo>
                <a:lnTo>
                  <a:pt x="562" y="1467"/>
                </a:lnTo>
                <a:close/>
                <a:moveTo>
                  <a:pt x="5585" y="1467"/>
                </a:moveTo>
                <a:lnTo>
                  <a:pt x="8152" y="1467"/>
                </a:lnTo>
                <a:lnTo>
                  <a:pt x="8152" y="20666"/>
                </a:lnTo>
                <a:lnTo>
                  <a:pt x="5585" y="20666"/>
                </a:lnTo>
                <a:cubicBezTo>
                  <a:pt x="5070" y="18333"/>
                  <a:pt x="4769" y="14883"/>
                  <a:pt x="4760" y="11228"/>
                </a:cubicBezTo>
                <a:cubicBezTo>
                  <a:pt x="4752" y="7462"/>
                  <a:pt x="5055" y="3873"/>
                  <a:pt x="5585" y="1467"/>
                </a:cubicBezTo>
                <a:close/>
                <a:moveTo>
                  <a:pt x="15121" y="1467"/>
                </a:moveTo>
                <a:cubicBezTo>
                  <a:pt x="15571" y="1467"/>
                  <a:pt x="16021" y="2407"/>
                  <a:pt x="16364" y="4281"/>
                </a:cubicBezTo>
                <a:cubicBezTo>
                  <a:pt x="17051" y="8029"/>
                  <a:pt x="17051" y="14103"/>
                  <a:pt x="16364" y="17852"/>
                </a:cubicBezTo>
                <a:cubicBezTo>
                  <a:pt x="15678" y="21600"/>
                  <a:pt x="14565" y="21600"/>
                  <a:pt x="13879" y="17852"/>
                </a:cubicBezTo>
                <a:cubicBezTo>
                  <a:pt x="13193" y="14103"/>
                  <a:pt x="13193" y="8029"/>
                  <a:pt x="13879" y="4281"/>
                </a:cubicBezTo>
                <a:cubicBezTo>
                  <a:pt x="14222" y="2407"/>
                  <a:pt x="14672" y="1467"/>
                  <a:pt x="15121" y="1467"/>
                </a:cubicBezTo>
                <a:close/>
                <a:moveTo>
                  <a:pt x="17667" y="1467"/>
                </a:moveTo>
                <a:lnTo>
                  <a:pt x="21181" y="1467"/>
                </a:lnTo>
                <a:lnTo>
                  <a:pt x="21181" y="15491"/>
                </a:lnTo>
                <a:cubicBezTo>
                  <a:pt x="20754" y="18305"/>
                  <a:pt x="20122" y="19952"/>
                  <a:pt x="19453" y="19997"/>
                </a:cubicBezTo>
                <a:cubicBezTo>
                  <a:pt x="18763" y="20044"/>
                  <a:pt x="18107" y="18389"/>
                  <a:pt x="17667" y="15491"/>
                </a:cubicBezTo>
                <a:lnTo>
                  <a:pt x="17667" y="1467"/>
                </a:lnTo>
                <a:close/>
                <a:moveTo>
                  <a:pt x="10852" y="1470"/>
                </a:moveTo>
                <a:cubicBezTo>
                  <a:pt x="11542" y="1423"/>
                  <a:pt x="12198" y="3079"/>
                  <a:pt x="12639" y="5976"/>
                </a:cubicBezTo>
                <a:lnTo>
                  <a:pt x="12639" y="19997"/>
                </a:lnTo>
                <a:lnTo>
                  <a:pt x="9125" y="19997"/>
                </a:lnTo>
                <a:lnTo>
                  <a:pt x="9125" y="5976"/>
                </a:lnTo>
                <a:cubicBezTo>
                  <a:pt x="9552" y="3162"/>
                  <a:pt x="10183" y="1516"/>
                  <a:pt x="10852" y="1470"/>
                </a:cubicBezTo>
                <a:close/>
              </a:path>
            </a:pathLst>
          </a:cu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b="1"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  <p:sp>
        <p:nvSpPr>
          <p:cNvPr id="1549" name="Rectangle"/>
          <p:cNvSpPr/>
          <p:nvPr/>
        </p:nvSpPr>
        <p:spPr>
          <a:xfrm>
            <a:off x="176983" y="5865939"/>
            <a:ext cx="13561755" cy="300065"/>
          </a:xfrm>
          <a:prstGeom prst="rect">
            <a:avLst/>
          </a:pr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b="1" sz="3200">
                <a:solidFill>
                  <a:srgbClr val="FFD64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50" name="Rectangle"/>
          <p:cNvSpPr/>
          <p:nvPr/>
        </p:nvSpPr>
        <p:spPr>
          <a:xfrm>
            <a:off x="42452" y="-66766"/>
            <a:ext cx="13561755" cy="300065"/>
          </a:xfrm>
          <a:prstGeom prst="rect">
            <a:avLst/>
          </a:prstGeom>
          <a:solidFill>
            <a:srgbClr val="FFD6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b="1" sz="3200">
                <a:solidFill>
                  <a:srgbClr val="FFD642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51" name="PERSONA      ICP…"/>
          <p:cNvSpPr txBox="1"/>
          <p:nvPr/>
        </p:nvSpPr>
        <p:spPr>
          <a:xfrm>
            <a:off x="16085033" y="258836"/>
            <a:ext cx="8364779" cy="4565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70000"/>
              </a:lnSpc>
              <a:defRPr sz="120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PERSONA</a:t>
            </a:r>
            <a:br/>
            <a:r>
              <a:t>     </a:t>
            </a:r>
            <a:r>
              <a:rPr sz="16200"/>
              <a:t>ICP</a:t>
            </a:r>
            <a:endParaRPr sz="16200"/>
          </a:p>
          <a:p>
            <a:pPr defTabSz="2438338">
              <a:lnSpc>
                <a:spcPct val="70000"/>
              </a:lnSpc>
              <a:defRPr sz="6000">
                <a:solidFill>
                  <a:srgbClr val="5E5E5E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ideal customer profil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-                                                    +"/>
          <p:cNvSpPr txBox="1"/>
          <p:nvPr/>
        </p:nvSpPr>
        <p:spPr>
          <a:xfrm>
            <a:off x="17649609" y="19650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554" name="-                                                    +"/>
          <p:cNvSpPr txBox="1"/>
          <p:nvPr/>
        </p:nvSpPr>
        <p:spPr>
          <a:xfrm>
            <a:off x="17649609" y="34382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555" name="-                                                    +"/>
          <p:cNvSpPr txBox="1"/>
          <p:nvPr/>
        </p:nvSpPr>
        <p:spPr>
          <a:xfrm>
            <a:off x="17649609" y="4771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556" name="Content Placeholder 4"/>
          <p:cNvSpPr txBox="1"/>
          <p:nvPr/>
        </p:nvSpPr>
        <p:spPr>
          <a:xfrm>
            <a:off x="395415" y="6481055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557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58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59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0" name="Line"/>
          <p:cNvSpPr/>
          <p:nvPr/>
        </p:nvSpPr>
        <p:spPr>
          <a:xfrm>
            <a:off x="17705982" y="2182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1" name="Line"/>
          <p:cNvSpPr/>
          <p:nvPr/>
        </p:nvSpPr>
        <p:spPr>
          <a:xfrm>
            <a:off x="17705982" y="35283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2" name="Line"/>
          <p:cNvSpPr/>
          <p:nvPr/>
        </p:nvSpPr>
        <p:spPr>
          <a:xfrm>
            <a:off x="17705982" y="4849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3" name="Line"/>
          <p:cNvSpPr/>
          <p:nvPr/>
        </p:nvSpPr>
        <p:spPr>
          <a:xfrm>
            <a:off x="17649609" y="6375643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4" name="Surnom…"/>
          <p:cNvSpPr txBox="1"/>
          <p:nvPr/>
        </p:nvSpPr>
        <p:spPr>
          <a:xfrm>
            <a:off x="7818299" y="1527809"/>
            <a:ext cx="9181101" cy="5491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Surnom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</a:t>
            </a:r>
          </a:p>
        </p:txBody>
      </p:sp>
      <p:sp>
        <p:nvSpPr>
          <p:cNvPr id="1565" name="Content Placeholder 4"/>
          <p:cNvSpPr txBox="1"/>
          <p:nvPr/>
        </p:nvSpPr>
        <p:spPr>
          <a:xfrm>
            <a:off x="395415" y="9675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566" name="Rectangle"/>
          <p:cNvSpPr/>
          <p:nvPr/>
        </p:nvSpPr>
        <p:spPr>
          <a:xfrm>
            <a:off x="202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7" name="Rectangle"/>
          <p:cNvSpPr/>
          <p:nvPr/>
        </p:nvSpPr>
        <p:spPr>
          <a:xfrm>
            <a:off x="1091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8" name="Rectangle"/>
          <p:cNvSpPr/>
          <p:nvPr/>
        </p:nvSpPr>
        <p:spPr>
          <a:xfrm>
            <a:off x="1980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69" name="Rectangle"/>
          <p:cNvSpPr/>
          <p:nvPr/>
        </p:nvSpPr>
        <p:spPr>
          <a:xfrm>
            <a:off x="2869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70" name="Rectangle"/>
          <p:cNvSpPr/>
          <p:nvPr/>
        </p:nvSpPr>
        <p:spPr>
          <a:xfrm>
            <a:off x="3758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71" name="Rectangle"/>
          <p:cNvSpPr/>
          <p:nvPr/>
        </p:nvSpPr>
        <p:spPr>
          <a:xfrm>
            <a:off x="4647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72" name="Rectangle"/>
          <p:cNvSpPr/>
          <p:nvPr/>
        </p:nvSpPr>
        <p:spPr>
          <a:xfrm>
            <a:off x="5536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73" name="Rectangle"/>
          <p:cNvSpPr/>
          <p:nvPr/>
        </p:nvSpPr>
        <p:spPr>
          <a:xfrm>
            <a:off x="6425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74" name="Rectangle"/>
          <p:cNvSpPr/>
          <p:nvPr/>
        </p:nvSpPr>
        <p:spPr>
          <a:xfrm>
            <a:off x="7314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575" name="Rectangle"/>
          <p:cNvSpPr/>
          <p:nvPr/>
        </p:nvSpPr>
        <p:spPr>
          <a:xfrm>
            <a:off x="8203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576" name="RS.png" descr="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4552" y="8033009"/>
            <a:ext cx="6173942" cy="54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77" name="Square"/>
          <p:cNvSpPr/>
          <p:nvPr/>
        </p:nvSpPr>
        <p:spPr>
          <a:xfrm>
            <a:off x="17572170" y="127519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78" name="Square"/>
          <p:cNvSpPr/>
          <p:nvPr/>
        </p:nvSpPr>
        <p:spPr>
          <a:xfrm>
            <a:off x="17559470" y="116605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79" name="Square"/>
          <p:cNvSpPr/>
          <p:nvPr/>
        </p:nvSpPr>
        <p:spPr>
          <a:xfrm>
            <a:off x="17559470" y="105691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0" name="Square"/>
          <p:cNvSpPr/>
          <p:nvPr/>
        </p:nvSpPr>
        <p:spPr>
          <a:xfrm>
            <a:off x="17559470" y="94776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1" name="Square"/>
          <p:cNvSpPr/>
          <p:nvPr/>
        </p:nvSpPr>
        <p:spPr>
          <a:xfrm>
            <a:off x="17559470" y="83862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2" name="ASS   Inter"/>
          <p:cNvSpPr txBox="1"/>
          <p:nvPr/>
        </p:nvSpPr>
        <p:spPr>
          <a:xfrm>
            <a:off x="21678230" y="114013"/>
            <a:ext cx="2363540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ASS   Inter</a:t>
            </a:r>
          </a:p>
        </p:txBody>
      </p:sp>
      <p:sp>
        <p:nvSpPr>
          <p:cNvPr id="1583" name="Square"/>
          <p:cNvSpPr/>
          <p:nvPr/>
        </p:nvSpPr>
        <p:spPr>
          <a:xfrm>
            <a:off x="1889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4" name="Square"/>
          <p:cNvSpPr/>
          <p:nvPr/>
        </p:nvSpPr>
        <p:spPr>
          <a:xfrm>
            <a:off x="1888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5" name="Square"/>
          <p:cNvSpPr/>
          <p:nvPr/>
        </p:nvSpPr>
        <p:spPr>
          <a:xfrm>
            <a:off x="1888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6" name="Square"/>
          <p:cNvSpPr/>
          <p:nvPr/>
        </p:nvSpPr>
        <p:spPr>
          <a:xfrm>
            <a:off x="1888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7" name="Square"/>
          <p:cNvSpPr/>
          <p:nvPr/>
        </p:nvSpPr>
        <p:spPr>
          <a:xfrm>
            <a:off x="1888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8" name="Square"/>
          <p:cNvSpPr/>
          <p:nvPr/>
        </p:nvSpPr>
        <p:spPr>
          <a:xfrm>
            <a:off x="2016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89" name="Square"/>
          <p:cNvSpPr/>
          <p:nvPr/>
        </p:nvSpPr>
        <p:spPr>
          <a:xfrm>
            <a:off x="2015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0" name="Square"/>
          <p:cNvSpPr/>
          <p:nvPr/>
        </p:nvSpPr>
        <p:spPr>
          <a:xfrm>
            <a:off x="2015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1" name="Square"/>
          <p:cNvSpPr/>
          <p:nvPr/>
        </p:nvSpPr>
        <p:spPr>
          <a:xfrm>
            <a:off x="2015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2" name="Square"/>
          <p:cNvSpPr/>
          <p:nvPr/>
        </p:nvSpPr>
        <p:spPr>
          <a:xfrm>
            <a:off x="2015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3" name="Square"/>
          <p:cNvSpPr/>
          <p:nvPr/>
        </p:nvSpPr>
        <p:spPr>
          <a:xfrm>
            <a:off x="2143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4" name="Square"/>
          <p:cNvSpPr/>
          <p:nvPr/>
        </p:nvSpPr>
        <p:spPr>
          <a:xfrm>
            <a:off x="2142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5" name="Square"/>
          <p:cNvSpPr/>
          <p:nvPr/>
        </p:nvSpPr>
        <p:spPr>
          <a:xfrm>
            <a:off x="2142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6" name="Square"/>
          <p:cNvSpPr/>
          <p:nvPr/>
        </p:nvSpPr>
        <p:spPr>
          <a:xfrm>
            <a:off x="2142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7" name="Square"/>
          <p:cNvSpPr/>
          <p:nvPr/>
        </p:nvSpPr>
        <p:spPr>
          <a:xfrm>
            <a:off x="2142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8" name="Square"/>
          <p:cNvSpPr/>
          <p:nvPr/>
        </p:nvSpPr>
        <p:spPr>
          <a:xfrm>
            <a:off x="226902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599" name="Square"/>
          <p:cNvSpPr/>
          <p:nvPr/>
        </p:nvSpPr>
        <p:spPr>
          <a:xfrm>
            <a:off x="226775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0" name="Square"/>
          <p:cNvSpPr/>
          <p:nvPr/>
        </p:nvSpPr>
        <p:spPr>
          <a:xfrm>
            <a:off x="226775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1" name="Square"/>
          <p:cNvSpPr/>
          <p:nvPr/>
        </p:nvSpPr>
        <p:spPr>
          <a:xfrm>
            <a:off x="226775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2" name="Square"/>
          <p:cNvSpPr/>
          <p:nvPr/>
        </p:nvSpPr>
        <p:spPr>
          <a:xfrm>
            <a:off x="226775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3" name="Square"/>
          <p:cNvSpPr/>
          <p:nvPr/>
        </p:nvSpPr>
        <p:spPr>
          <a:xfrm>
            <a:off x="21784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4" name="Square"/>
          <p:cNvSpPr/>
          <p:nvPr/>
        </p:nvSpPr>
        <p:spPr>
          <a:xfrm>
            <a:off x="22978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5" name="-                                                    +"/>
          <p:cNvSpPr txBox="1"/>
          <p:nvPr/>
        </p:nvSpPr>
        <p:spPr>
          <a:xfrm>
            <a:off x="17649609" y="6295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606" name="Client   Fournis"/>
          <p:cNvSpPr txBox="1"/>
          <p:nvPr/>
        </p:nvSpPr>
        <p:spPr>
          <a:xfrm>
            <a:off x="18284068" y="114013"/>
            <a:ext cx="3386064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Client   Fournis</a:t>
            </a:r>
          </a:p>
        </p:txBody>
      </p:sp>
      <p:sp>
        <p:nvSpPr>
          <p:cNvPr id="1607" name="Square"/>
          <p:cNvSpPr/>
          <p:nvPr/>
        </p:nvSpPr>
        <p:spPr>
          <a:xfrm>
            <a:off x="19117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8" name="Square"/>
          <p:cNvSpPr/>
          <p:nvPr/>
        </p:nvSpPr>
        <p:spPr>
          <a:xfrm>
            <a:off x="20311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09" name="Square"/>
          <p:cNvSpPr/>
          <p:nvPr/>
        </p:nvSpPr>
        <p:spPr>
          <a:xfrm>
            <a:off x="19212616" y="760716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0" name="Square"/>
          <p:cNvSpPr/>
          <p:nvPr/>
        </p:nvSpPr>
        <p:spPr>
          <a:xfrm>
            <a:off x="18602129" y="760596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1" name="Square"/>
          <p:cNvSpPr/>
          <p:nvPr/>
        </p:nvSpPr>
        <p:spPr>
          <a:xfrm>
            <a:off x="178960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2" name="Square"/>
          <p:cNvSpPr/>
          <p:nvPr/>
        </p:nvSpPr>
        <p:spPr>
          <a:xfrm>
            <a:off x="2111547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3" name="Square"/>
          <p:cNvSpPr/>
          <p:nvPr/>
        </p:nvSpPr>
        <p:spPr>
          <a:xfrm>
            <a:off x="19823101" y="760081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4" name="Square"/>
          <p:cNvSpPr/>
          <p:nvPr/>
        </p:nvSpPr>
        <p:spPr>
          <a:xfrm>
            <a:off x="205249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5" name="Rectangle"/>
          <p:cNvSpPr/>
          <p:nvPr/>
        </p:nvSpPr>
        <p:spPr>
          <a:xfrm>
            <a:off x="22309270" y="5917307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6" name="Rectangle"/>
          <p:cNvSpPr/>
          <p:nvPr/>
        </p:nvSpPr>
        <p:spPr>
          <a:xfrm>
            <a:off x="21115470" y="44531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7" name="Rectangle"/>
          <p:cNvSpPr/>
          <p:nvPr/>
        </p:nvSpPr>
        <p:spPr>
          <a:xfrm>
            <a:off x="21852070" y="31577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18" name="Rectangle"/>
          <p:cNvSpPr/>
          <p:nvPr/>
        </p:nvSpPr>
        <p:spPr>
          <a:xfrm>
            <a:off x="20622117" y="1719792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619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54095" y="9194841"/>
            <a:ext cx="859784" cy="859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856" t="19648" r="19856" b="19648"/>
          <a:stretch>
            <a:fillRect/>
          </a:stretch>
        </p:blipFill>
        <p:spPr>
          <a:xfrm>
            <a:off x="23002892" y="10158948"/>
            <a:ext cx="1070052" cy="1077447"/>
          </a:xfrm>
          <a:prstGeom prst="rect">
            <a:avLst/>
          </a:prstGeom>
          <a:ln w="12700">
            <a:miter lim="400000"/>
          </a:ln>
        </p:spPr>
      </p:pic>
      <p:sp>
        <p:nvSpPr>
          <p:cNvPr id="1621" name="this…"/>
          <p:cNvSpPr/>
          <p:nvPr/>
        </p:nvSpPr>
        <p:spPr>
          <a:xfrm>
            <a:off x="1683940" y="1803645"/>
            <a:ext cx="3754141" cy="4488313"/>
          </a:xfrm>
          <a:prstGeom prst="rect">
            <a:avLst/>
          </a:prstGeom>
          <a:solidFill>
            <a:srgbClr val="FFFFFF"/>
          </a:solidFill>
          <a:ln w="889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doesn’t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exist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.com</a:t>
            </a:r>
          </a:p>
        </p:txBody>
      </p:sp>
      <p:sp>
        <p:nvSpPr>
          <p:cNvPr id="1622" name="Problèmes / Besoins / Attentes / Frustrations / Insatisfactions / Pain points / EPIC / USER STORY…"/>
          <p:cNvSpPr txBox="1"/>
          <p:nvPr/>
        </p:nvSpPr>
        <p:spPr>
          <a:xfrm>
            <a:off x="7818299" y="7382509"/>
            <a:ext cx="9181101" cy="59994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Problèmes / Besoins / Attentes / Frustrations / Insatisfactions / Pain points / EPIC / USER STORY 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 est le problème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Quelle est la frustration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Quels sont les besoins et attentes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Pourquoi n’est-il/elle pas satisfait des solutions existantes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Empathie map si besoin pour mieux comprendre le persona </a:t>
            </a:r>
          </a:p>
        </p:txBody>
      </p:sp>
      <p:sp>
        <p:nvSpPr>
          <p:cNvPr id="1623" name="PERSONA"/>
          <p:cNvSpPr txBox="1"/>
          <p:nvPr/>
        </p:nvSpPr>
        <p:spPr>
          <a:xfrm rot="19853943">
            <a:off x="-184671" y="3704943"/>
            <a:ext cx="24753341" cy="71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400">
              <a:spcBef>
                <a:spcPts val="7900"/>
              </a:spcBef>
              <a:defRPr sz="40400">
                <a:solidFill>
                  <a:srgbClr val="004D8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PERSONA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-                                                    +"/>
          <p:cNvSpPr txBox="1"/>
          <p:nvPr/>
        </p:nvSpPr>
        <p:spPr>
          <a:xfrm>
            <a:off x="17649609" y="19650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626" name="-                                                    +"/>
          <p:cNvSpPr txBox="1"/>
          <p:nvPr/>
        </p:nvSpPr>
        <p:spPr>
          <a:xfrm>
            <a:off x="17649609" y="34382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627" name="-                                                    +"/>
          <p:cNvSpPr txBox="1"/>
          <p:nvPr/>
        </p:nvSpPr>
        <p:spPr>
          <a:xfrm>
            <a:off x="17649609" y="4771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628" name="Content Placeholder 4"/>
          <p:cNvSpPr txBox="1"/>
          <p:nvPr/>
        </p:nvSpPr>
        <p:spPr>
          <a:xfrm>
            <a:off x="395415" y="6481055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629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0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1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2" name="Line"/>
          <p:cNvSpPr/>
          <p:nvPr/>
        </p:nvSpPr>
        <p:spPr>
          <a:xfrm>
            <a:off x="17705982" y="2182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3" name="Line"/>
          <p:cNvSpPr/>
          <p:nvPr/>
        </p:nvSpPr>
        <p:spPr>
          <a:xfrm>
            <a:off x="17705982" y="35283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4" name="Line"/>
          <p:cNvSpPr/>
          <p:nvPr/>
        </p:nvSpPr>
        <p:spPr>
          <a:xfrm>
            <a:off x="17705982" y="4849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5" name="Line"/>
          <p:cNvSpPr/>
          <p:nvPr/>
        </p:nvSpPr>
        <p:spPr>
          <a:xfrm>
            <a:off x="17649609" y="6375643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6" name="Surnom…"/>
          <p:cNvSpPr txBox="1"/>
          <p:nvPr/>
        </p:nvSpPr>
        <p:spPr>
          <a:xfrm>
            <a:off x="7818299" y="1527809"/>
            <a:ext cx="9181101" cy="5491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Surnom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</a:t>
            </a:r>
          </a:p>
        </p:txBody>
      </p:sp>
      <p:sp>
        <p:nvSpPr>
          <p:cNvPr id="1637" name="Content Placeholder 4"/>
          <p:cNvSpPr txBox="1"/>
          <p:nvPr/>
        </p:nvSpPr>
        <p:spPr>
          <a:xfrm>
            <a:off x="395415" y="9675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________________________________________________________________________________________________________________________________________________</a:t>
            </a:r>
          </a:p>
        </p:txBody>
      </p:sp>
      <p:sp>
        <p:nvSpPr>
          <p:cNvPr id="1638" name="Rectangle"/>
          <p:cNvSpPr/>
          <p:nvPr/>
        </p:nvSpPr>
        <p:spPr>
          <a:xfrm>
            <a:off x="202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39" name="Rectangle"/>
          <p:cNvSpPr/>
          <p:nvPr/>
        </p:nvSpPr>
        <p:spPr>
          <a:xfrm>
            <a:off x="1091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0" name="Rectangle"/>
          <p:cNvSpPr/>
          <p:nvPr/>
        </p:nvSpPr>
        <p:spPr>
          <a:xfrm>
            <a:off x="1980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1" name="Rectangle"/>
          <p:cNvSpPr/>
          <p:nvPr/>
        </p:nvSpPr>
        <p:spPr>
          <a:xfrm>
            <a:off x="2869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2" name="Rectangle"/>
          <p:cNvSpPr/>
          <p:nvPr/>
        </p:nvSpPr>
        <p:spPr>
          <a:xfrm>
            <a:off x="3758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3" name="Rectangle"/>
          <p:cNvSpPr/>
          <p:nvPr/>
        </p:nvSpPr>
        <p:spPr>
          <a:xfrm>
            <a:off x="4647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4" name="Rectangle"/>
          <p:cNvSpPr/>
          <p:nvPr/>
        </p:nvSpPr>
        <p:spPr>
          <a:xfrm>
            <a:off x="5536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5" name="Rectangle"/>
          <p:cNvSpPr/>
          <p:nvPr/>
        </p:nvSpPr>
        <p:spPr>
          <a:xfrm>
            <a:off x="6425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6" name="Rectangle"/>
          <p:cNvSpPr/>
          <p:nvPr/>
        </p:nvSpPr>
        <p:spPr>
          <a:xfrm>
            <a:off x="7314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647" name="Rectangle"/>
          <p:cNvSpPr/>
          <p:nvPr/>
        </p:nvSpPr>
        <p:spPr>
          <a:xfrm>
            <a:off x="8203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pic>
        <p:nvPicPr>
          <p:cNvPr id="1648" name="RS.png" descr="R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24552" y="8033009"/>
            <a:ext cx="6173942" cy="54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649" name="Square"/>
          <p:cNvSpPr/>
          <p:nvPr/>
        </p:nvSpPr>
        <p:spPr>
          <a:xfrm>
            <a:off x="17572170" y="127519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0" name="Square"/>
          <p:cNvSpPr/>
          <p:nvPr/>
        </p:nvSpPr>
        <p:spPr>
          <a:xfrm>
            <a:off x="17559470" y="116605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1" name="Square"/>
          <p:cNvSpPr/>
          <p:nvPr/>
        </p:nvSpPr>
        <p:spPr>
          <a:xfrm>
            <a:off x="17559470" y="105691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2" name="Square"/>
          <p:cNvSpPr/>
          <p:nvPr/>
        </p:nvSpPr>
        <p:spPr>
          <a:xfrm>
            <a:off x="17559470" y="94776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3" name="Square"/>
          <p:cNvSpPr/>
          <p:nvPr/>
        </p:nvSpPr>
        <p:spPr>
          <a:xfrm>
            <a:off x="17559470" y="83862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4" name="ASS   Inter"/>
          <p:cNvSpPr txBox="1"/>
          <p:nvPr/>
        </p:nvSpPr>
        <p:spPr>
          <a:xfrm>
            <a:off x="21678230" y="114013"/>
            <a:ext cx="2363540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ASS   Inter</a:t>
            </a:r>
          </a:p>
        </p:txBody>
      </p:sp>
      <p:sp>
        <p:nvSpPr>
          <p:cNvPr id="1655" name="Square"/>
          <p:cNvSpPr/>
          <p:nvPr/>
        </p:nvSpPr>
        <p:spPr>
          <a:xfrm>
            <a:off x="1889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6" name="Square"/>
          <p:cNvSpPr/>
          <p:nvPr/>
        </p:nvSpPr>
        <p:spPr>
          <a:xfrm>
            <a:off x="1888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7" name="Square"/>
          <p:cNvSpPr/>
          <p:nvPr/>
        </p:nvSpPr>
        <p:spPr>
          <a:xfrm>
            <a:off x="1888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8" name="Square"/>
          <p:cNvSpPr/>
          <p:nvPr/>
        </p:nvSpPr>
        <p:spPr>
          <a:xfrm>
            <a:off x="1888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59" name="Square"/>
          <p:cNvSpPr/>
          <p:nvPr/>
        </p:nvSpPr>
        <p:spPr>
          <a:xfrm>
            <a:off x="1888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0" name="Square"/>
          <p:cNvSpPr/>
          <p:nvPr/>
        </p:nvSpPr>
        <p:spPr>
          <a:xfrm>
            <a:off x="2016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1" name="Square"/>
          <p:cNvSpPr/>
          <p:nvPr/>
        </p:nvSpPr>
        <p:spPr>
          <a:xfrm>
            <a:off x="2015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2" name="Square"/>
          <p:cNvSpPr/>
          <p:nvPr/>
        </p:nvSpPr>
        <p:spPr>
          <a:xfrm>
            <a:off x="2015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3" name="Square"/>
          <p:cNvSpPr/>
          <p:nvPr/>
        </p:nvSpPr>
        <p:spPr>
          <a:xfrm>
            <a:off x="2015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4" name="Square"/>
          <p:cNvSpPr/>
          <p:nvPr/>
        </p:nvSpPr>
        <p:spPr>
          <a:xfrm>
            <a:off x="2015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5" name="Square"/>
          <p:cNvSpPr/>
          <p:nvPr/>
        </p:nvSpPr>
        <p:spPr>
          <a:xfrm>
            <a:off x="2143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6" name="Square"/>
          <p:cNvSpPr/>
          <p:nvPr/>
        </p:nvSpPr>
        <p:spPr>
          <a:xfrm>
            <a:off x="2142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7" name="Square"/>
          <p:cNvSpPr/>
          <p:nvPr/>
        </p:nvSpPr>
        <p:spPr>
          <a:xfrm>
            <a:off x="2142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8" name="Square"/>
          <p:cNvSpPr/>
          <p:nvPr/>
        </p:nvSpPr>
        <p:spPr>
          <a:xfrm>
            <a:off x="2142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69" name="Square"/>
          <p:cNvSpPr/>
          <p:nvPr/>
        </p:nvSpPr>
        <p:spPr>
          <a:xfrm>
            <a:off x="2142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0" name="Square"/>
          <p:cNvSpPr/>
          <p:nvPr/>
        </p:nvSpPr>
        <p:spPr>
          <a:xfrm>
            <a:off x="226902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1" name="Square"/>
          <p:cNvSpPr/>
          <p:nvPr/>
        </p:nvSpPr>
        <p:spPr>
          <a:xfrm>
            <a:off x="226775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2" name="Square"/>
          <p:cNvSpPr/>
          <p:nvPr/>
        </p:nvSpPr>
        <p:spPr>
          <a:xfrm>
            <a:off x="226775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3" name="Square"/>
          <p:cNvSpPr/>
          <p:nvPr/>
        </p:nvSpPr>
        <p:spPr>
          <a:xfrm>
            <a:off x="226775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4" name="Square"/>
          <p:cNvSpPr/>
          <p:nvPr/>
        </p:nvSpPr>
        <p:spPr>
          <a:xfrm>
            <a:off x="226775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5" name="Square"/>
          <p:cNvSpPr/>
          <p:nvPr/>
        </p:nvSpPr>
        <p:spPr>
          <a:xfrm>
            <a:off x="21784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6" name="Square"/>
          <p:cNvSpPr/>
          <p:nvPr/>
        </p:nvSpPr>
        <p:spPr>
          <a:xfrm>
            <a:off x="22978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77" name="-                                                    +"/>
          <p:cNvSpPr txBox="1"/>
          <p:nvPr/>
        </p:nvSpPr>
        <p:spPr>
          <a:xfrm>
            <a:off x="17649609" y="6295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678" name="Client   Fournis"/>
          <p:cNvSpPr txBox="1"/>
          <p:nvPr/>
        </p:nvSpPr>
        <p:spPr>
          <a:xfrm>
            <a:off x="18284068" y="114013"/>
            <a:ext cx="3386064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Client   Fournis</a:t>
            </a:r>
          </a:p>
        </p:txBody>
      </p:sp>
      <p:sp>
        <p:nvSpPr>
          <p:cNvPr id="1679" name="Square"/>
          <p:cNvSpPr/>
          <p:nvPr/>
        </p:nvSpPr>
        <p:spPr>
          <a:xfrm>
            <a:off x="19117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0" name="Square"/>
          <p:cNvSpPr/>
          <p:nvPr/>
        </p:nvSpPr>
        <p:spPr>
          <a:xfrm>
            <a:off x="20311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1" name="Square"/>
          <p:cNvSpPr/>
          <p:nvPr/>
        </p:nvSpPr>
        <p:spPr>
          <a:xfrm>
            <a:off x="19212616" y="760716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2" name="Square"/>
          <p:cNvSpPr/>
          <p:nvPr/>
        </p:nvSpPr>
        <p:spPr>
          <a:xfrm>
            <a:off x="18602129" y="760596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3" name="Square"/>
          <p:cNvSpPr/>
          <p:nvPr/>
        </p:nvSpPr>
        <p:spPr>
          <a:xfrm>
            <a:off x="178960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4" name="Square"/>
          <p:cNvSpPr/>
          <p:nvPr/>
        </p:nvSpPr>
        <p:spPr>
          <a:xfrm>
            <a:off x="2111547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5" name="Square"/>
          <p:cNvSpPr/>
          <p:nvPr/>
        </p:nvSpPr>
        <p:spPr>
          <a:xfrm>
            <a:off x="19823101" y="7600812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6" name="Square"/>
          <p:cNvSpPr/>
          <p:nvPr/>
        </p:nvSpPr>
        <p:spPr>
          <a:xfrm>
            <a:off x="20524920" y="7600812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7" name="Rectangle"/>
          <p:cNvSpPr/>
          <p:nvPr/>
        </p:nvSpPr>
        <p:spPr>
          <a:xfrm>
            <a:off x="22309270" y="5917307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8" name="Rectangle"/>
          <p:cNvSpPr/>
          <p:nvPr/>
        </p:nvSpPr>
        <p:spPr>
          <a:xfrm>
            <a:off x="21115470" y="44531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89" name="Rectangle"/>
          <p:cNvSpPr/>
          <p:nvPr/>
        </p:nvSpPr>
        <p:spPr>
          <a:xfrm>
            <a:off x="21852070" y="3157721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690" name="Rectangle"/>
          <p:cNvSpPr/>
          <p:nvPr/>
        </p:nvSpPr>
        <p:spPr>
          <a:xfrm>
            <a:off x="20622117" y="1719792"/>
            <a:ext cx="307997" cy="834385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69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54095" y="9194841"/>
            <a:ext cx="859784" cy="859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856" t="19648" r="19856" b="19648"/>
          <a:stretch>
            <a:fillRect/>
          </a:stretch>
        </p:blipFill>
        <p:spPr>
          <a:xfrm>
            <a:off x="23002892" y="10158948"/>
            <a:ext cx="1070052" cy="1077447"/>
          </a:xfrm>
          <a:prstGeom prst="rect">
            <a:avLst/>
          </a:prstGeom>
          <a:ln w="12700">
            <a:miter lim="400000"/>
          </a:ln>
        </p:spPr>
      </p:pic>
      <p:sp>
        <p:nvSpPr>
          <p:cNvPr id="1693" name="this…"/>
          <p:cNvSpPr/>
          <p:nvPr/>
        </p:nvSpPr>
        <p:spPr>
          <a:xfrm>
            <a:off x="1683940" y="1803645"/>
            <a:ext cx="3754141" cy="4488313"/>
          </a:xfrm>
          <a:prstGeom prst="rect">
            <a:avLst/>
          </a:prstGeom>
          <a:solidFill>
            <a:srgbClr val="FFFFFF"/>
          </a:solidFill>
          <a:ln w="889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doesn’t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exist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.com</a:t>
            </a:r>
          </a:p>
        </p:txBody>
      </p:sp>
      <p:sp>
        <p:nvSpPr>
          <p:cNvPr id="1694" name="Problèmes / Besoins / Attentes / Frustrations / Insatisfactions / Pain points / EPIC / USER STORY…"/>
          <p:cNvSpPr txBox="1"/>
          <p:nvPr/>
        </p:nvSpPr>
        <p:spPr>
          <a:xfrm>
            <a:off x="7818299" y="7382509"/>
            <a:ext cx="9181101" cy="59994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Problèmes / Besoins / Attentes / Frustrations / Insatisfactions / Pain points / EPIC / USER STORY 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 est le problème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Quelle est la frustration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Quels sont les besoins et attentes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Pourquoi n’est-il/elle pas satisfait des solutions existantes ?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…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Empathie map si besoin pour mieux comprendre le persona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Titre 1"/>
          <p:cNvSpPr txBox="1"/>
          <p:nvPr>
            <p:ph type="title"/>
          </p:nvPr>
        </p:nvSpPr>
        <p:spPr>
          <a:xfrm>
            <a:off x="-13360" y="-120888"/>
            <a:ext cx="24410720" cy="1368823"/>
          </a:xfrm>
          <a:prstGeom prst="rect">
            <a:avLst/>
          </a:prstGeom>
        </p:spPr>
        <p:txBody>
          <a:bodyPr/>
          <a:lstStyle/>
          <a:p>
            <a:pPr/>
            <a:r>
              <a:t> Jean-Luc</a:t>
            </a:r>
          </a:p>
        </p:txBody>
      </p:sp>
      <p:sp>
        <p:nvSpPr>
          <p:cNvPr id="1697" name="Espace réservé du contenu 2"/>
          <p:cNvSpPr txBox="1"/>
          <p:nvPr>
            <p:ph type="body" sz="quarter" idx="1"/>
          </p:nvPr>
        </p:nvSpPr>
        <p:spPr>
          <a:xfrm>
            <a:off x="239058" y="9189029"/>
            <a:ext cx="5747002" cy="4793974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BIO </a:t>
            </a:r>
            <a:br/>
            <a:r>
              <a:t>Jean Luc 36 ans est pilote de ligne depuis 3 ans dans une compagnie low cost européenne.</a:t>
            </a:r>
            <a:br/>
            <a:r>
              <a:t>Il trouve que sa vie manque de sens, de variété et d’originalité.</a:t>
            </a:r>
          </a:p>
        </p:txBody>
      </p:sp>
      <p:pic>
        <p:nvPicPr>
          <p:cNvPr id="1698" name="Espace réservé du contenu 6" descr="Espace réservé du contenu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9058" y="1620818"/>
            <a:ext cx="4142862" cy="4748577"/>
          </a:xfrm>
          <a:prstGeom prst="rect">
            <a:avLst/>
          </a:prstGeom>
          <a:ln w="12700">
            <a:miter lim="400000"/>
          </a:ln>
        </p:spPr>
      </p:pic>
      <p:sp>
        <p:nvSpPr>
          <p:cNvPr id="1699" name="Espace réservé du contenu 4"/>
          <p:cNvSpPr txBox="1"/>
          <p:nvPr/>
        </p:nvSpPr>
        <p:spPr>
          <a:xfrm>
            <a:off x="239058" y="6393758"/>
            <a:ext cx="5281742" cy="3303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>
              <a:lnSpc>
                <a:spcPct val="81000"/>
              </a:lnSpc>
              <a:spcBef>
                <a:spcPts val="2000"/>
              </a:spcBef>
              <a:defRPr i="1" sz="30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CITATION</a:t>
            </a:r>
            <a:br/>
            <a:r>
              <a:t>« J’ai un beau métier, mais mes priorités sont ailleurs. Mon employeur n’est pas mon seul centre d’intérêt »</a:t>
            </a:r>
          </a:p>
        </p:txBody>
      </p:sp>
      <p:sp>
        <p:nvSpPr>
          <p:cNvPr id="1700" name="Espace réservé du texte 5"/>
          <p:cNvSpPr txBox="1"/>
          <p:nvPr/>
        </p:nvSpPr>
        <p:spPr>
          <a:xfrm>
            <a:off x="6503844" y="1396999"/>
            <a:ext cx="11840017" cy="53796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Nom 	Jean-Luc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Age 	36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Vie à	Paris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Avec	Jeanne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	Sans enfant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Education	Supérieure (ingénieur école promo …)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CV 	pilote entreprise 1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	Pilote entreprise 2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Passionné d’aviation et de modèle réduits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2900">
                <a:solidFill>
                  <a:srgbClr val="262626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t>Passionné de races de chiens et de voyages en Asie</a:t>
            </a:r>
          </a:p>
        </p:txBody>
      </p:sp>
      <p:sp>
        <p:nvSpPr>
          <p:cNvPr id="1701" name="Rectangle 16"/>
          <p:cNvSpPr/>
          <p:nvPr/>
        </p:nvSpPr>
        <p:spPr>
          <a:xfrm>
            <a:off x="22888585" y="1743807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02" name="Rectangle 17"/>
          <p:cNvSpPr/>
          <p:nvPr/>
        </p:nvSpPr>
        <p:spPr>
          <a:xfrm>
            <a:off x="20743978" y="4293344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03" name="Rectangle 22"/>
          <p:cNvSpPr/>
          <p:nvPr/>
        </p:nvSpPr>
        <p:spPr>
          <a:xfrm>
            <a:off x="22659985" y="5787053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04" name="Rectangle 23"/>
          <p:cNvSpPr/>
          <p:nvPr/>
        </p:nvSpPr>
        <p:spPr>
          <a:xfrm>
            <a:off x="22888585" y="3020742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05" name="Rectangle 24"/>
          <p:cNvSpPr/>
          <p:nvPr/>
        </p:nvSpPr>
        <p:spPr>
          <a:xfrm>
            <a:off x="22659985" y="7187210"/>
            <a:ext cx="209907" cy="713747"/>
          </a:xfrm>
          <a:prstGeom prst="rect">
            <a:avLst/>
          </a:prstGeom>
          <a:gradFill>
            <a:gsLst>
              <a:gs pos="0">
                <a:srgbClr val="70A6DB"/>
              </a:gs>
              <a:gs pos="50000">
                <a:srgbClr val="559BDB"/>
              </a:gs>
              <a:gs pos="100000">
                <a:srgbClr val="448AC9"/>
              </a:gs>
            </a:gsLst>
            <a:lin ang="5400000"/>
          </a:gradFill>
          <a:ln w="12700">
            <a:solidFill>
              <a:srgbClr val="5B9BD5"/>
            </a:solidFill>
            <a:miter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706" name="ZoneTexte 12"/>
          <p:cNvSpPr txBox="1"/>
          <p:nvPr/>
        </p:nvSpPr>
        <p:spPr>
          <a:xfrm>
            <a:off x="19013388" y="1224073"/>
            <a:ext cx="1730296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206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Revenus</a:t>
            </a:r>
          </a:p>
        </p:txBody>
      </p:sp>
      <p:sp>
        <p:nvSpPr>
          <p:cNvPr id="1707" name="ZoneTexte 29"/>
          <p:cNvSpPr txBox="1"/>
          <p:nvPr/>
        </p:nvSpPr>
        <p:spPr>
          <a:xfrm>
            <a:off x="18824227" y="2581311"/>
            <a:ext cx="928808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Ville</a:t>
            </a:r>
          </a:p>
        </p:txBody>
      </p:sp>
      <p:sp>
        <p:nvSpPr>
          <p:cNvPr id="1708" name="ZoneTexte 38"/>
          <p:cNvSpPr txBox="1"/>
          <p:nvPr/>
        </p:nvSpPr>
        <p:spPr>
          <a:xfrm>
            <a:off x="18999987" y="3781645"/>
            <a:ext cx="2322434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Fréquences</a:t>
            </a:r>
          </a:p>
        </p:txBody>
      </p:sp>
      <p:sp>
        <p:nvSpPr>
          <p:cNvPr id="1709" name="ZoneTexte 54"/>
          <p:cNvSpPr txBox="1"/>
          <p:nvPr/>
        </p:nvSpPr>
        <p:spPr>
          <a:xfrm>
            <a:off x="18933464" y="5188765"/>
            <a:ext cx="2679225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Usage mobile</a:t>
            </a:r>
          </a:p>
        </p:txBody>
      </p:sp>
      <p:sp>
        <p:nvSpPr>
          <p:cNvPr id="1710" name="ZoneTexte 61"/>
          <p:cNvSpPr txBox="1"/>
          <p:nvPr/>
        </p:nvSpPr>
        <p:spPr>
          <a:xfrm>
            <a:off x="18933464" y="6765500"/>
            <a:ext cx="2117051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Know How</a:t>
            </a:r>
          </a:p>
        </p:txBody>
      </p:sp>
      <p:sp>
        <p:nvSpPr>
          <p:cNvPr id="1711" name="EPIC / USER STORY / PAIN POINT / PROBLÈME…"/>
          <p:cNvSpPr txBox="1"/>
          <p:nvPr/>
        </p:nvSpPr>
        <p:spPr>
          <a:xfrm>
            <a:off x="6445212" y="6925707"/>
            <a:ext cx="11813286" cy="635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EPIC / USER STORY / PAIN POINT / PROBLÈME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Quel est le problème de Jean-Luc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Quelle est la frustration de Jean-Luc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Quels sont les besoins et attentes de Jean-Luc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Pourquoi n’est-il pas satisfait des solutions existantes ?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3300">
                <a:solidFill>
                  <a:srgbClr val="FF26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Empathie map si besoin pour mieux comprendre le persona</a:t>
            </a:r>
          </a:p>
        </p:txBody>
      </p:sp>
      <p:grpSp>
        <p:nvGrpSpPr>
          <p:cNvPr id="1738" name="Group"/>
          <p:cNvGrpSpPr/>
          <p:nvPr/>
        </p:nvGrpSpPr>
        <p:grpSpPr>
          <a:xfrm>
            <a:off x="19181764" y="8742775"/>
            <a:ext cx="5076348" cy="4297752"/>
            <a:chOff x="0" y="0"/>
            <a:chExt cx="5076347" cy="4297750"/>
          </a:xfrm>
        </p:grpSpPr>
        <p:pic>
          <p:nvPicPr>
            <p:cNvPr id="1712" name="RS.png" descr="RS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8982" y="0"/>
              <a:ext cx="4867366" cy="4297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13" name="Square"/>
            <p:cNvSpPr/>
            <p:nvPr/>
          </p:nvSpPr>
          <p:spPr>
            <a:xfrm>
              <a:off x="10012" y="372030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14" name="Square"/>
            <p:cNvSpPr/>
            <p:nvPr/>
          </p:nvSpPr>
          <p:spPr>
            <a:xfrm>
              <a:off x="0" y="285984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15" name="Square"/>
            <p:cNvSpPr/>
            <p:nvPr/>
          </p:nvSpPr>
          <p:spPr>
            <a:xfrm>
              <a:off x="0" y="1999390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16" name="Square"/>
            <p:cNvSpPr/>
            <p:nvPr/>
          </p:nvSpPr>
          <p:spPr>
            <a:xfrm>
              <a:off x="0" y="1138931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17" name="Square"/>
            <p:cNvSpPr/>
            <p:nvPr/>
          </p:nvSpPr>
          <p:spPr>
            <a:xfrm>
              <a:off x="0" y="278471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18" name="Square"/>
            <p:cNvSpPr/>
            <p:nvPr/>
          </p:nvSpPr>
          <p:spPr>
            <a:xfrm>
              <a:off x="1051294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19" name="Square"/>
            <p:cNvSpPr/>
            <p:nvPr/>
          </p:nvSpPr>
          <p:spPr>
            <a:xfrm>
              <a:off x="1041282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0" name="Square"/>
            <p:cNvSpPr/>
            <p:nvPr/>
          </p:nvSpPr>
          <p:spPr>
            <a:xfrm>
              <a:off x="1041282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1" name="Square"/>
            <p:cNvSpPr/>
            <p:nvPr/>
          </p:nvSpPr>
          <p:spPr>
            <a:xfrm>
              <a:off x="1041282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2" name="Square"/>
            <p:cNvSpPr/>
            <p:nvPr/>
          </p:nvSpPr>
          <p:spPr>
            <a:xfrm>
              <a:off x="1041282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3" name="Square"/>
            <p:cNvSpPr/>
            <p:nvPr/>
          </p:nvSpPr>
          <p:spPr>
            <a:xfrm>
              <a:off x="2052527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4" name="Square"/>
            <p:cNvSpPr/>
            <p:nvPr/>
          </p:nvSpPr>
          <p:spPr>
            <a:xfrm>
              <a:off x="2042515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5" name="Square"/>
            <p:cNvSpPr/>
            <p:nvPr/>
          </p:nvSpPr>
          <p:spPr>
            <a:xfrm>
              <a:off x="2042515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6" name="Square"/>
            <p:cNvSpPr/>
            <p:nvPr/>
          </p:nvSpPr>
          <p:spPr>
            <a:xfrm>
              <a:off x="2042515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7" name="Square"/>
            <p:cNvSpPr/>
            <p:nvPr/>
          </p:nvSpPr>
          <p:spPr>
            <a:xfrm>
              <a:off x="2042515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8" name="Square"/>
            <p:cNvSpPr/>
            <p:nvPr/>
          </p:nvSpPr>
          <p:spPr>
            <a:xfrm>
              <a:off x="3053760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29" name="Square"/>
            <p:cNvSpPr/>
            <p:nvPr/>
          </p:nvSpPr>
          <p:spPr>
            <a:xfrm>
              <a:off x="3043748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0" name="Square"/>
            <p:cNvSpPr/>
            <p:nvPr/>
          </p:nvSpPr>
          <p:spPr>
            <a:xfrm>
              <a:off x="3043748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1" name="Square"/>
            <p:cNvSpPr/>
            <p:nvPr/>
          </p:nvSpPr>
          <p:spPr>
            <a:xfrm>
              <a:off x="3043748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2" name="Square"/>
            <p:cNvSpPr/>
            <p:nvPr/>
          </p:nvSpPr>
          <p:spPr>
            <a:xfrm>
              <a:off x="3043748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3" name="Square"/>
            <p:cNvSpPr/>
            <p:nvPr/>
          </p:nvSpPr>
          <p:spPr>
            <a:xfrm>
              <a:off x="4044981" y="371029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4" name="Square"/>
            <p:cNvSpPr/>
            <p:nvPr/>
          </p:nvSpPr>
          <p:spPr>
            <a:xfrm>
              <a:off x="4034968" y="2849836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5" name="Square"/>
            <p:cNvSpPr/>
            <p:nvPr/>
          </p:nvSpPr>
          <p:spPr>
            <a:xfrm>
              <a:off x="4034968" y="1989377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6" name="Square"/>
            <p:cNvSpPr/>
            <p:nvPr/>
          </p:nvSpPr>
          <p:spPr>
            <a:xfrm>
              <a:off x="4034968" y="1128918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737" name="Square"/>
            <p:cNvSpPr/>
            <p:nvPr/>
          </p:nvSpPr>
          <p:spPr>
            <a:xfrm>
              <a:off x="4034968" y="268459"/>
              <a:ext cx="242816" cy="24281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</p:grpSp>
      <p:pic>
        <p:nvPicPr>
          <p:cNvPr id="173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9856" t="19648" r="19856" b="19648"/>
          <a:stretch>
            <a:fillRect/>
          </a:stretch>
        </p:blipFill>
        <p:spPr>
          <a:xfrm>
            <a:off x="23500736" y="10484540"/>
            <a:ext cx="808566" cy="814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499981" y="9641352"/>
            <a:ext cx="697264" cy="697265"/>
          </a:xfrm>
          <a:prstGeom prst="rect">
            <a:avLst/>
          </a:prstGeom>
          <a:ln w="12700">
            <a:miter lim="400000"/>
          </a:ln>
        </p:spPr>
      </p:pic>
      <p:sp>
        <p:nvSpPr>
          <p:cNvPr id="1741" name="Square"/>
          <p:cNvSpPr/>
          <p:nvPr/>
        </p:nvSpPr>
        <p:spPr>
          <a:xfrm>
            <a:off x="19143664" y="8980124"/>
            <a:ext cx="307996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42" name="Square"/>
          <p:cNvSpPr/>
          <p:nvPr/>
        </p:nvSpPr>
        <p:spPr>
          <a:xfrm>
            <a:off x="21150264" y="8980124"/>
            <a:ext cx="307996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43" name="Square"/>
          <p:cNvSpPr/>
          <p:nvPr/>
        </p:nvSpPr>
        <p:spPr>
          <a:xfrm>
            <a:off x="22208597" y="8980124"/>
            <a:ext cx="307997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44" name="Square"/>
          <p:cNvSpPr/>
          <p:nvPr/>
        </p:nvSpPr>
        <p:spPr>
          <a:xfrm>
            <a:off x="23156864" y="8980124"/>
            <a:ext cx="307996" cy="307997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45" name="Square"/>
          <p:cNvSpPr/>
          <p:nvPr/>
        </p:nvSpPr>
        <p:spPr>
          <a:xfrm>
            <a:off x="21150264" y="9835987"/>
            <a:ext cx="307996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46" name="Square"/>
          <p:cNvSpPr/>
          <p:nvPr/>
        </p:nvSpPr>
        <p:spPr>
          <a:xfrm>
            <a:off x="22208597" y="9835987"/>
            <a:ext cx="307997" cy="307996"/>
          </a:xfrm>
          <a:prstGeom prst="rect">
            <a:avLst/>
          </a:prstGeom>
          <a:solidFill>
            <a:srgbClr val="0076BA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4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-                                                    +"/>
          <p:cNvSpPr txBox="1"/>
          <p:nvPr/>
        </p:nvSpPr>
        <p:spPr>
          <a:xfrm>
            <a:off x="17649609" y="19650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749" name="-                                                    +"/>
          <p:cNvSpPr txBox="1"/>
          <p:nvPr/>
        </p:nvSpPr>
        <p:spPr>
          <a:xfrm>
            <a:off x="17649609" y="34382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750" name="-                                                    +"/>
          <p:cNvSpPr txBox="1"/>
          <p:nvPr/>
        </p:nvSpPr>
        <p:spPr>
          <a:xfrm>
            <a:off x="17649609" y="4771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sp>
        <p:nvSpPr>
          <p:cNvPr id="1751" name="Content Placeholder 4"/>
          <p:cNvSpPr txBox="1"/>
          <p:nvPr/>
        </p:nvSpPr>
        <p:spPr>
          <a:xfrm>
            <a:off x="395415" y="6481055"/>
            <a:ext cx="6772675" cy="308710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« Je n'aime pas faire de vagues ou gérer des conflits, le débat est la meilleure manière de progresser » </a:t>
            </a:r>
          </a:p>
        </p:txBody>
      </p:sp>
      <p:sp>
        <p:nvSpPr>
          <p:cNvPr id="1752" name="this…"/>
          <p:cNvSpPr/>
          <p:nvPr/>
        </p:nvSpPr>
        <p:spPr>
          <a:xfrm>
            <a:off x="1683940" y="1803645"/>
            <a:ext cx="3590136" cy="4488313"/>
          </a:xfrm>
          <a:prstGeom prst="rect">
            <a:avLst/>
          </a:prstGeom>
          <a:solidFill>
            <a:srgbClr val="FFFFFF"/>
          </a:solidFill>
          <a:ln w="889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person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doesn’t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exist</a:t>
            </a:r>
          </a:p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.com</a:t>
            </a:r>
          </a:p>
        </p:txBody>
      </p:sp>
      <p:sp>
        <p:nvSpPr>
          <p:cNvPr id="1753" name="Rectangle"/>
          <p:cNvSpPr/>
          <p:nvPr/>
        </p:nvSpPr>
        <p:spPr>
          <a:xfrm>
            <a:off x="-38905" y="-22501"/>
            <a:ext cx="24473705" cy="1408449"/>
          </a:xfrm>
          <a:prstGeom prst="rect">
            <a:avLst/>
          </a:prstGeom>
          <a:solidFill>
            <a:srgbClr val="D2D2D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4" name="Line"/>
          <p:cNvSpPr/>
          <p:nvPr/>
        </p:nvSpPr>
        <p:spPr>
          <a:xfrm flipV="1">
            <a:off x="7550345" y="1518925"/>
            <a:ext cx="1" cy="12197076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5" name="Line"/>
          <p:cNvSpPr/>
          <p:nvPr/>
        </p:nvSpPr>
        <p:spPr>
          <a:xfrm flipV="1">
            <a:off x="17279435" y="1502787"/>
            <a:ext cx="1" cy="12203953"/>
          </a:xfrm>
          <a:prstGeom prst="line">
            <a:avLst/>
          </a:prstGeom>
          <a:ln w="1651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6" name="Line"/>
          <p:cNvSpPr/>
          <p:nvPr/>
        </p:nvSpPr>
        <p:spPr>
          <a:xfrm>
            <a:off x="17705982" y="2182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7" name="Line"/>
          <p:cNvSpPr/>
          <p:nvPr/>
        </p:nvSpPr>
        <p:spPr>
          <a:xfrm>
            <a:off x="17705982" y="35283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8" name="Line"/>
          <p:cNvSpPr/>
          <p:nvPr/>
        </p:nvSpPr>
        <p:spPr>
          <a:xfrm>
            <a:off x="17705982" y="4849178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59" name="Line"/>
          <p:cNvSpPr/>
          <p:nvPr/>
        </p:nvSpPr>
        <p:spPr>
          <a:xfrm>
            <a:off x="17649609" y="6375643"/>
            <a:ext cx="6253014" cy="1"/>
          </a:xfrm>
          <a:prstGeom prst="line">
            <a:avLst/>
          </a:prstGeom>
          <a:ln w="25400">
            <a:solidFill>
              <a:srgbClr val="5B9BD5"/>
            </a:solidFill>
            <a:miter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1760" name="Virginie…"/>
          <p:cNvSpPr txBox="1"/>
          <p:nvPr/>
        </p:nvSpPr>
        <p:spPr>
          <a:xfrm>
            <a:off x="7818299" y="1527809"/>
            <a:ext cx="9181101" cy="4526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55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à Lyon (banlieue)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Vit avec son compagnon et ses 3 enfants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Enfant : 3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JOB : DRH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Education : BEP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CV : 2eme entreprise</a:t>
            </a:r>
          </a:p>
          <a:p>
            <a:pPr>
              <a:defRPr sz="2800">
                <a:solidFill>
                  <a:srgbClr val="53535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Passionné par l’artisanat, la brocante</a:t>
            </a:r>
          </a:p>
        </p:txBody>
      </p:sp>
      <p:sp>
        <p:nvSpPr>
          <p:cNvPr id="1761" name="Content Placeholder 4"/>
          <p:cNvSpPr txBox="1"/>
          <p:nvPr/>
        </p:nvSpPr>
        <p:spPr>
          <a:xfrm>
            <a:off x="395415" y="9675669"/>
            <a:ext cx="6772675" cy="3087103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Très belle progression dans l’entreprise Virginie est DRH à 55 ans en commençant assistante il y a 32 ans.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i="1" sz="320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Appréciée de toutes et tous elle privilégie les contacts en face à face</a:t>
            </a:r>
          </a:p>
        </p:txBody>
      </p:sp>
      <p:sp>
        <p:nvSpPr>
          <p:cNvPr id="1762" name="V"/>
          <p:cNvSpPr/>
          <p:nvPr/>
        </p:nvSpPr>
        <p:spPr>
          <a:xfrm>
            <a:off x="202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V</a:t>
            </a:r>
          </a:p>
        </p:txBody>
      </p:sp>
      <p:sp>
        <p:nvSpPr>
          <p:cNvPr id="1763" name="I"/>
          <p:cNvSpPr/>
          <p:nvPr/>
        </p:nvSpPr>
        <p:spPr>
          <a:xfrm>
            <a:off x="1091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764" name="R"/>
          <p:cNvSpPr/>
          <p:nvPr/>
        </p:nvSpPr>
        <p:spPr>
          <a:xfrm>
            <a:off x="1980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1765" name="G"/>
          <p:cNvSpPr/>
          <p:nvPr/>
        </p:nvSpPr>
        <p:spPr>
          <a:xfrm>
            <a:off x="2869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G</a:t>
            </a:r>
          </a:p>
        </p:txBody>
      </p:sp>
      <p:sp>
        <p:nvSpPr>
          <p:cNvPr id="1766" name="I"/>
          <p:cNvSpPr/>
          <p:nvPr/>
        </p:nvSpPr>
        <p:spPr>
          <a:xfrm>
            <a:off x="3758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767" name="N"/>
          <p:cNvSpPr/>
          <p:nvPr/>
        </p:nvSpPr>
        <p:spPr>
          <a:xfrm>
            <a:off x="4647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1768" name="I"/>
          <p:cNvSpPr/>
          <p:nvPr/>
        </p:nvSpPr>
        <p:spPr>
          <a:xfrm>
            <a:off x="5536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769" name="E"/>
          <p:cNvSpPr/>
          <p:nvPr/>
        </p:nvSpPr>
        <p:spPr>
          <a:xfrm>
            <a:off x="6425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>
            <a:lvl1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1770" name="Rectangle"/>
          <p:cNvSpPr/>
          <p:nvPr/>
        </p:nvSpPr>
        <p:spPr>
          <a:xfrm>
            <a:off x="7314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</a:p>
        </p:txBody>
      </p:sp>
      <p:sp>
        <p:nvSpPr>
          <p:cNvPr id="1771" name="Rectangle"/>
          <p:cNvSpPr/>
          <p:nvPr/>
        </p:nvSpPr>
        <p:spPr>
          <a:xfrm>
            <a:off x="8203395" y="172563"/>
            <a:ext cx="701786" cy="9847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 sz="4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</a:p>
        </p:txBody>
      </p:sp>
      <p:sp>
        <p:nvSpPr>
          <p:cNvPr id="1772" name="Virginie en tant que DRH d’une ETI, ne sais plus comment satisfaire les différentes générations de salariés qui ont des buts et attentes différentes…"/>
          <p:cNvSpPr txBox="1"/>
          <p:nvPr/>
        </p:nvSpPr>
        <p:spPr>
          <a:xfrm>
            <a:off x="7818299" y="7382509"/>
            <a:ext cx="9181101" cy="5516881"/>
          </a:xfrm>
          <a:prstGeom prst="rect">
            <a:avLst/>
          </a:prstGeom>
          <a:solidFill>
            <a:srgbClr val="DDDDDD"/>
          </a:solidFill>
          <a:ln w="25400">
            <a:solidFill>
              <a:srgbClr val="ED7D3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en tant que DRH d’une ETI, ne sais plus comment satisfaire les différentes générations de salariés qui ont des buts et attentes différentes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cherche une innovation a mettre à son actif dans l’entreprise, mais c’est dur dans les RH</a:t>
            </a: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</a:p>
          <a:p>
            <a:pPr>
              <a:defRPr sz="2800">
                <a:solidFill>
                  <a:srgbClr val="ED7D31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Virginie n’aime pas son logiciel de SIRH mais elle n’a pas su influencer le choix par son manque de connaissance informatique</a:t>
            </a:r>
          </a:p>
        </p:txBody>
      </p:sp>
      <p:pic>
        <p:nvPicPr>
          <p:cNvPr id="1773" name="RS.png" descr="R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24552" y="8033009"/>
            <a:ext cx="6173942" cy="545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774" name="Square"/>
          <p:cNvSpPr/>
          <p:nvPr/>
        </p:nvSpPr>
        <p:spPr>
          <a:xfrm>
            <a:off x="17572170" y="127519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75" name="Square"/>
          <p:cNvSpPr/>
          <p:nvPr/>
        </p:nvSpPr>
        <p:spPr>
          <a:xfrm>
            <a:off x="17559470" y="116605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76" name="Square"/>
          <p:cNvSpPr/>
          <p:nvPr/>
        </p:nvSpPr>
        <p:spPr>
          <a:xfrm>
            <a:off x="17559470" y="105691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77" name="Square"/>
          <p:cNvSpPr/>
          <p:nvPr/>
        </p:nvSpPr>
        <p:spPr>
          <a:xfrm>
            <a:off x="17559470" y="94776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78" name="Square"/>
          <p:cNvSpPr/>
          <p:nvPr/>
        </p:nvSpPr>
        <p:spPr>
          <a:xfrm>
            <a:off x="17559470" y="83862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79" name="ICP   ABM"/>
          <p:cNvSpPr txBox="1"/>
          <p:nvPr/>
        </p:nvSpPr>
        <p:spPr>
          <a:xfrm>
            <a:off x="21571148" y="114013"/>
            <a:ext cx="2272904" cy="644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b="1" sz="4200">
                <a:solidFill>
                  <a:srgbClr val="FFFFFF"/>
                </a:solidFill>
                <a:latin typeface="Carlito"/>
                <a:ea typeface="Carlito"/>
                <a:cs typeface="Carlito"/>
                <a:sym typeface="Carlito"/>
              </a:defRPr>
            </a:lvl1pPr>
          </a:lstStyle>
          <a:p>
            <a:pPr/>
            <a:r>
              <a:t>ICP   ABM</a:t>
            </a:r>
          </a:p>
        </p:txBody>
      </p:sp>
      <p:sp>
        <p:nvSpPr>
          <p:cNvPr id="1780" name="Square"/>
          <p:cNvSpPr/>
          <p:nvPr/>
        </p:nvSpPr>
        <p:spPr>
          <a:xfrm>
            <a:off x="1889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1" name="Square"/>
          <p:cNvSpPr/>
          <p:nvPr/>
        </p:nvSpPr>
        <p:spPr>
          <a:xfrm>
            <a:off x="1888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2" name="Square"/>
          <p:cNvSpPr/>
          <p:nvPr/>
        </p:nvSpPr>
        <p:spPr>
          <a:xfrm>
            <a:off x="1888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3" name="Square"/>
          <p:cNvSpPr/>
          <p:nvPr/>
        </p:nvSpPr>
        <p:spPr>
          <a:xfrm>
            <a:off x="1888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4" name="Square"/>
          <p:cNvSpPr/>
          <p:nvPr/>
        </p:nvSpPr>
        <p:spPr>
          <a:xfrm>
            <a:off x="1888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5" name="Square"/>
          <p:cNvSpPr/>
          <p:nvPr/>
        </p:nvSpPr>
        <p:spPr>
          <a:xfrm>
            <a:off x="2016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6" name="Square"/>
          <p:cNvSpPr/>
          <p:nvPr/>
        </p:nvSpPr>
        <p:spPr>
          <a:xfrm>
            <a:off x="2015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7" name="Square"/>
          <p:cNvSpPr/>
          <p:nvPr/>
        </p:nvSpPr>
        <p:spPr>
          <a:xfrm>
            <a:off x="2015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8" name="Square"/>
          <p:cNvSpPr/>
          <p:nvPr/>
        </p:nvSpPr>
        <p:spPr>
          <a:xfrm>
            <a:off x="2015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89" name="Square"/>
          <p:cNvSpPr/>
          <p:nvPr/>
        </p:nvSpPr>
        <p:spPr>
          <a:xfrm>
            <a:off x="2015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0" name="Square"/>
          <p:cNvSpPr/>
          <p:nvPr/>
        </p:nvSpPr>
        <p:spPr>
          <a:xfrm>
            <a:off x="214329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1" name="Square"/>
          <p:cNvSpPr/>
          <p:nvPr/>
        </p:nvSpPr>
        <p:spPr>
          <a:xfrm>
            <a:off x="214202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2" name="Square"/>
          <p:cNvSpPr/>
          <p:nvPr/>
        </p:nvSpPr>
        <p:spPr>
          <a:xfrm>
            <a:off x="214202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3" name="Square"/>
          <p:cNvSpPr/>
          <p:nvPr/>
        </p:nvSpPr>
        <p:spPr>
          <a:xfrm>
            <a:off x="214202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4" name="Square"/>
          <p:cNvSpPr/>
          <p:nvPr/>
        </p:nvSpPr>
        <p:spPr>
          <a:xfrm>
            <a:off x="214202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5" name="Square"/>
          <p:cNvSpPr/>
          <p:nvPr/>
        </p:nvSpPr>
        <p:spPr>
          <a:xfrm>
            <a:off x="22690270" y="12739282"/>
            <a:ext cx="307997" cy="307997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6" name="Square"/>
          <p:cNvSpPr/>
          <p:nvPr/>
        </p:nvSpPr>
        <p:spPr>
          <a:xfrm>
            <a:off x="22677570" y="11647845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7" name="Square"/>
          <p:cNvSpPr/>
          <p:nvPr/>
        </p:nvSpPr>
        <p:spPr>
          <a:xfrm>
            <a:off x="22677570" y="10556408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8" name="Square"/>
          <p:cNvSpPr/>
          <p:nvPr/>
        </p:nvSpPr>
        <p:spPr>
          <a:xfrm>
            <a:off x="22677570" y="9464971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799" name="Square"/>
          <p:cNvSpPr/>
          <p:nvPr/>
        </p:nvSpPr>
        <p:spPr>
          <a:xfrm>
            <a:off x="22677570" y="8373533"/>
            <a:ext cx="307997" cy="307996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00" name="Square"/>
          <p:cNvSpPr/>
          <p:nvPr/>
        </p:nvSpPr>
        <p:spPr>
          <a:xfrm>
            <a:off x="217843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01" name="Square"/>
          <p:cNvSpPr/>
          <p:nvPr/>
        </p:nvSpPr>
        <p:spPr>
          <a:xfrm>
            <a:off x="22978136" y="700147"/>
            <a:ext cx="444501" cy="444501"/>
          </a:xfrm>
          <a:prstGeom prst="rect">
            <a:avLst/>
          </a:prstGeom>
          <a:solidFill>
            <a:srgbClr val="FFFFFF"/>
          </a:solidFill>
          <a:ln w="25400">
            <a:solidFill>
              <a:srgbClr val="5B9BD5"/>
            </a:solidFill>
            <a:miter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02" name="-                                                    +"/>
          <p:cNvSpPr txBox="1"/>
          <p:nvPr/>
        </p:nvSpPr>
        <p:spPr>
          <a:xfrm>
            <a:off x="17649609" y="6295767"/>
            <a:ext cx="6519561" cy="74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>
              <a:defRPr sz="32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-                                                    +</a:t>
            </a:r>
          </a:p>
        </p:txBody>
      </p:sp>
      <p:pic>
        <p:nvPicPr>
          <p:cNvPr id="180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335" y="1897109"/>
            <a:ext cx="3359346" cy="4301385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x"/>
          <p:cNvSpPr txBox="1"/>
          <p:nvPr/>
        </p:nvSpPr>
        <p:spPr>
          <a:xfrm>
            <a:off x="17566378" y="8146530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05" name="x"/>
          <p:cNvSpPr txBox="1"/>
          <p:nvPr/>
        </p:nvSpPr>
        <p:spPr>
          <a:xfrm>
            <a:off x="21363678" y="8159230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06" name="x"/>
          <p:cNvSpPr txBox="1"/>
          <p:nvPr/>
        </p:nvSpPr>
        <p:spPr>
          <a:xfrm>
            <a:off x="21420270" y="9182813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07" name="x"/>
          <p:cNvSpPr txBox="1"/>
          <p:nvPr/>
        </p:nvSpPr>
        <p:spPr>
          <a:xfrm>
            <a:off x="20150270" y="9237968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08" name="x"/>
          <p:cNvSpPr txBox="1"/>
          <p:nvPr/>
        </p:nvSpPr>
        <p:spPr>
          <a:xfrm>
            <a:off x="17546770" y="9237968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09" name="x"/>
          <p:cNvSpPr txBox="1"/>
          <p:nvPr/>
        </p:nvSpPr>
        <p:spPr>
          <a:xfrm>
            <a:off x="20137570" y="11420843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10" name="Rectangle"/>
          <p:cNvSpPr/>
          <p:nvPr/>
        </p:nvSpPr>
        <p:spPr>
          <a:xfrm>
            <a:off x="22445231" y="1947228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11" name="Rectangle"/>
          <p:cNvSpPr/>
          <p:nvPr/>
        </p:nvSpPr>
        <p:spPr>
          <a:xfrm>
            <a:off x="21924036" y="3280728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12" name="Rectangle"/>
          <p:cNvSpPr/>
          <p:nvPr/>
        </p:nvSpPr>
        <p:spPr>
          <a:xfrm>
            <a:off x="19656569" y="4614228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13" name="Rectangle"/>
          <p:cNvSpPr/>
          <p:nvPr/>
        </p:nvSpPr>
        <p:spPr>
          <a:xfrm>
            <a:off x="19118174" y="6115295"/>
            <a:ext cx="165101" cy="4699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sp>
        <p:nvSpPr>
          <p:cNvPr id="1814" name="salaire"/>
          <p:cNvSpPr txBox="1"/>
          <p:nvPr/>
        </p:nvSpPr>
        <p:spPr>
          <a:xfrm>
            <a:off x="17648990" y="1594095"/>
            <a:ext cx="1222173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salaire</a:t>
            </a:r>
          </a:p>
        </p:txBody>
      </p:sp>
      <p:sp>
        <p:nvSpPr>
          <p:cNvPr id="1815" name="équilibre"/>
          <p:cNvSpPr txBox="1"/>
          <p:nvPr/>
        </p:nvSpPr>
        <p:spPr>
          <a:xfrm>
            <a:off x="17648990" y="2884561"/>
            <a:ext cx="1659180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équilibre</a:t>
            </a:r>
          </a:p>
        </p:txBody>
      </p:sp>
      <p:sp>
        <p:nvSpPr>
          <p:cNvPr id="1816" name="informatique"/>
          <p:cNvSpPr txBox="1"/>
          <p:nvPr/>
        </p:nvSpPr>
        <p:spPr>
          <a:xfrm>
            <a:off x="17673770" y="4217345"/>
            <a:ext cx="2358785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informatique</a:t>
            </a:r>
          </a:p>
        </p:txBody>
      </p:sp>
      <p:sp>
        <p:nvSpPr>
          <p:cNvPr id="1817" name="x"/>
          <p:cNvSpPr txBox="1"/>
          <p:nvPr/>
        </p:nvSpPr>
        <p:spPr>
          <a:xfrm>
            <a:off x="21819858" y="471548"/>
            <a:ext cx="373458" cy="76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800">
                <a:solidFill>
                  <a:srgbClr val="000000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1818" name="digital"/>
          <p:cNvSpPr txBox="1"/>
          <p:nvPr/>
        </p:nvSpPr>
        <p:spPr>
          <a:xfrm>
            <a:off x="17673770" y="5741345"/>
            <a:ext cx="1213905" cy="63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3100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Rectangle 6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23" name="Titre 1"/>
          <p:cNvSpPr txBox="1"/>
          <p:nvPr>
            <p:ph type="title"/>
          </p:nvPr>
        </p:nvSpPr>
        <p:spPr>
          <a:xfrm>
            <a:off x="-26719" y="-10457"/>
            <a:ext cx="24437436" cy="1368822"/>
          </a:xfrm>
          <a:prstGeom prst="rect">
            <a:avLst/>
          </a:prstGeom>
        </p:spPr>
        <p:txBody>
          <a:bodyPr/>
          <a:lstStyle/>
          <a:p>
            <a:pPr/>
            <a:r>
              <a:t>   John</a:t>
            </a:r>
          </a:p>
        </p:txBody>
      </p:sp>
      <p:pic>
        <p:nvPicPr>
          <p:cNvPr id="1824" name="Espace réservé du contenu 6" descr="Espace réservé du contenu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5628" y="1698933"/>
            <a:ext cx="4142863" cy="4748577"/>
          </a:xfrm>
          <a:prstGeom prst="rect">
            <a:avLst/>
          </a:prstGeom>
          <a:ln w="12700">
            <a:miter lim="400000"/>
          </a:ln>
        </p:spPr>
      </p:pic>
      <p:sp>
        <p:nvSpPr>
          <p:cNvPr id="1825" name="Rectangle 16"/>
          <p:cNvSpPr/>
          <p:nvPr/>
        </p:nvSpPr>
        <p:spPr>
          <a:xfrm>
            <a:off x="19083664" y="2351165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26" name="Rectangle 17"/>
          <p:cNvSpPr/>
          <p:nvPr/>
        </p:nvSpPr>
        <p:spPr>
          <a:xfrm>
            <a:off x="20235975" y="4293341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27" name="Rectangle 22"/>
          <p:cNvSpPr/>
          <p:nvPr/>
        </p:nvSpPr>
        <p:spPr>
          <a:xfrm>
            <a:off x="21796384" y="6172541"/>
            <a:ext cx="209907" cy="713748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28" name="Rectangle 23"/>
          <p:cNvSpPr/>
          <p:nvPr/>
        </p:nvSpPr>
        <p:spPr>
          <a:xfrm>
            <a:off x="19222516" y="8051741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29" name="Rectangle 24"/>
          <p:cNvSpPr/>
          <p:nvPr/>
        </p:nvSpPr>
        <p:spPr>
          <a:xfrm>
            <a:off x="22778516" y="9930941"/>
            <a:ext cx="209908" cy="713747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30" name="Rectangle 25"/>
          <p:cNvSpPr/>
          <p:nvPr/>
        </p:nvSpPr>
        <p:spPr>
          <a:xfrm>
            <a:off x="19832116" y="11915101"/>
            <a:ext cx="209908" cy="713748"/>
          </a:xfrm>
          <a:prstGeom prst="rect">
            <a:avLst/>
          </a:prstGeom>
          <a:gradFill>
            <a:gsLst>
              <a:gs pos="0">
                <a:srgbClr val="D2A10F"/>
              </a:gs>
              <a:gs pos="80000">
                <a:srgbClr val="FFCA29"/>
              </a:gs>
              <a:gs pos="100000">
                <a:srgbClr val="FFCA2B"/>
              </a:gs>
            </a:gsLst>
            <a:lin ang="16200000"/>
          </a:gradFill>
          <a:ln w="3175">
            <a:solidFill>
              <a:srgbClr val="FECA2D"/>
            </a:solidFill>
          </a:ln>
          <a:effectLst>
            <a:outerShdw sx="100000" sy="100000" kx="0" ky="0" algn="b" rotWithShape="0" blurRad="101600" dist="254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defTabSz="2438400">
              <a:def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831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9324" y="1686376"/>
            <a:ext cx="4770172" cy="4770172"/>
          </a:xfrm>
          <a:prstGeom prst="rect">
            <a:avLst/>
          </a:prstGeom>
          <a:ln w="12700">
            <a:miter lim="400000"/>
          </a:ln>
        </p:spPr>
      </p:pic>
      <p:sp>
        <p:nvSpPr>
          <p:cNvPr id="1832" name="Name…"/>
          <p:cNvSpPr txBox="1"/>
          <p:nvPr/>
        </p:nvSpPr>
        <p:spPr>
          <a:xfrm>
            <a:off x="9130738" y="2108045"/>
            <a:ext cx="6450708" cy="954345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Name 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Age 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Live With 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Education 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Resumé 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Company 2012…2020 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Products</a:t>
            </a: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PAIN POINTS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sz="3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defTabSz="1219200">
              <a:lnSpc>
                <a:spcPct val="60000"/>
              </a:lnSpc>
              <a:spcBef>
                <a:spcPts val="3200"/>
              </a:spcBef>
              <a:defRPr b="1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sz="32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b="0" sz="32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3" name="« QUOTE : happy to be an entrepreneur in IOT »"/>
          <p:cNvSpPr txBox="1"/>
          <p:nvPr/>
        </p:nvSpPr>
        <p:spPr>
          <a:xfrm>
            <a:off x="1185374" y="6221945"/>
            <a:ext cx="5454122" cy="4229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19200">
              <a:lnSpc>
                <a:spcPts val="12100"/>
              </a:lnSpc>
              <a:spcBef>
                <a:spcPts val="3200"/>
              </a:spcBef>
              <a:defRPr sz="4800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« QUOTE : happy to be an entrepreneur in IOT » 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834" name="Description: funder of an IOT company  9 employees 7 millions euros turnover  29 clients with 650 shops"/>
          <p:cNvSpPr txBox="1"/>
          <p:nvPr/>
        </p:nvSpPr>
        <p:spPr>
          <a:xfrm>
            <a:off x="648534" y="8721845"/>
            <a:ext cx="6931987" cy="44238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219200">
              <a:lnSpc>
                <a:spcPts val="9700"/>
              </a:lnSpc>
              <a:spcBef>
                <a:spcPts val="3200"/>
              </a:spcBef>
              <a:defRPr b="1" sz="3200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Description: funder of an IOT company </a:t>
            </a:r>
            <a:br>
              <a:rPr b="0" sz="1600">
                <a:solidFill>
                  <a:srgbClr val="000000"/>
                </a:solidFill>
              </a:rPr>
            </a:br>
            <a:r>
              <a:t>9 employees</a:t>
            </a:r>
            <a:br/>
            <a:r>
              <a:t>7 millions euros turnover </a:t>
            </a:r>
            <a:br/>
            <a:r>
              <a:t>29 clients with 650 shops </a:t>
            </a:r>
            <a:endParaRPr b="0" sz="1600">
              <a:solidFill>
                <a:srgbClr val="000000"/>
              </a:solidFill>
            </a:endParaRPr>
          </a:p>
        </p:txBody>
      </p:sp>
      <p:sp>
        <p:nvSpPr>
          <p:cNvPr id="1835" name="Rectangle"/>
          <p:cNvSpPr/>
          <p:nvPr/>
        </p:nvSpPr>
        <p:spPr>
          <a:xfrm>
            <a:off x="16903783" y="7472040"/>
            <a:ext cx="7773393" cy="65705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>
              <a:defRPr sz="32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</a:p>
        </p:txBody>
      </p:sp>
      <p:pic>
        <p:nvPicPr>
          <p:cNvPr id="1836" name="RS.png" descr="R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36476" y="8163678"/>
            <a:ext cx="6173942" cy="5451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8" name="Screenshot 2020-01-03 at 09.10.54.png" descr="Screenshot 2020-01-03 at 09.10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99" y="-98812"/>
            <a:ext cx="22898093" cy="13814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roup"/>
          <p:cNvGrpSpPr/>
          <p:nvPr/>
        </p:nvGrpSpPr>
        <p:grpSpPr>
          <a:xfrm>
            <a:off x="4237186" y="-8175"/>
            <a:ext cx="4878516" cy="13732351"/>
            <a:chOff x="0" y="0"/>
            <a:chExt cx="4878515" cy="13732349"/>
          </a:xfrm>
        </p:grpSpPr>
        <p:sp>
          <p:nvSpPr>
            <p:cNvPr id="1840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FFFFFF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1841" name="02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02.</a:t>
              </a:r>
            </a:p>
          </p:txBody>
        </p:sp>
        <p:sp>
          <p:nvSpPr>
            <p:cNvPr id="1842" name="Parcours client…"/>
            <p:cNvSpPr txBox="1"/>
            <p:nvPr/>
          </p:nvSpPr>
          <p:spPr>
            <a:xfrm>
              <a:off x="779091" y="1285872"/>
              <a:ext cx="3082443" cy="30924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Parcours client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Point de contact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UX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Channel Audit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Omni Channels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MCA</a:t>
              </a:r>
            </a:p>
          </p:txBody>
        </p:sp>
      </p:grpSp>
      <p:grpSp>
        <p:nvGrpSpPr>
          <p:cNvPr id="1855" name="Group"/>
          <p:cNvGrpSpPr/>
          <p:nvPr/>
        </p:nvGrpSpPr>
        <p:grpSpPr>
          <a:xfrm>
            <a:off x="10936343" y="1207324"/>
            <a:ext cx="13500846" cy="10124398"/>
            <a:chOff x="0" y="0"/>
            <a:chExt cx="13500845" cy="10124396"/>
          </a:xfrm>
        </p:grpSpPr>
        <p:pic>
          <p:nvPicPr>
            <p:cNvPr id="1844" name="Paper.Paper_Tools.23.png" descr="Paper.Paper_Tools.2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0845" cy="10124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5" name="google-maps (1).png" descr="google-maps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7033857"/>
              <a:ext cx="783199" cy="783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6" name="google-maps (1).png" descr="google-maps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360527" y="5439457"/>
              <a:ext cx="783200" cy="783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7" name="google-maps (1).png" descr="google-maps (1)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717646" y="5511509"/>
              <a:ext cx="783200" cy="783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8" name="google-maps.png" descr="google-map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81626" y="4860626"/>
              <a:ext cx="783200" cy="78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49" name="google-maps.png" descr="google-map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21077" y="5047857"/>
              <a:ext cx="783200" cy="78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0" name="google-maps.png" descr="google-map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494783" y="4279000"/>
              <a:ext cx="783200" cy="783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1" name="google-maps.png" descr="google-maps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761767" y="4656258"/>
              <a:ext cx="783199" cy="783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2" name="maps-and-flags.png" descr="maps-and-flags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86326" y="6127299"/>
              <a:ext cx="634355" cy="680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3" name="maps-and-flags.png" descr="maps-and-flags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433245" y="3396168"/>
              <a:ext cx="634355" cy="680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4" name="maps-and-flags.png" descr="maps-and-flags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252705" y="2715899"/>
              <a:ext cx="634356" cy="6802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56" name="Screen-Shot -  2025-02-26 at 09.16.14.png" descr="Screen-Shot -  2025-02-26 at 09.16.1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102670" y="8239248"/>
            <a:ext cx="4247177" cy="4247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8" name="Untitled.png" descr="Untit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20658" y="4442795"/>
            <a:ext cx="8851901" cy="8813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9" name="Straight Connector 4"/>
          <p:cNvSpPr/>
          <p:nvPr/>
        </p:nvSpPr>
        <p:spPr>
          <a:xfrm>
            <a:off x="1516564" y="7248293"/>
            <a:ext cx="22012508" cy="1"/>
          </a:xfrm>
          <a:prstGeom prst="line">
            <a:avLst/>
          </a:prstGeom>
          <a:ln w="203200">
            <a:solidFill>
              <a:srgbClr val="3494BA"/>
            </a:solidFill>
          </a:ln>
        </p:spPr>
        <p:txBody>
          <a:bodyPr lIns="121919" tIns="121919" rIns="121919" bIns="121919"/>
          <a:lstStyle/>
          <a:p>
            <a:pPr defTabSz="24384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60" name="TextBox 5"/>
          <p:cNvSpPr txBox="1"/>
          <p:nvPr/>
        </p:nvSpPr>
        <p:spPr>
          <a:xfrm>
            <a:off x="1275652" y="6663517"/>
            <a:ext cx="22659281" cy="2199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b="1" sz="6400">
                <a:solidFill>
                  <a:srgbClr val="3494B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I   I      I      I   II                I     I      I   I           I        I       I      I   I</a:t>
            </a:r>
          </a:p>
        </p:txBody>
      </p:sp>
      <p:grpSp>
        <p:nvGrpSpPr>
          <p:cNvPr id="1863" name="Down Arrow 6"/>
          <p:cNvGrpSpPr/>
          <p:nvPr/>
        </p:nvGrpSpPr>
        <p:grpSpPr>
          <a:xfrm>
            <a:off x="5165192" y="2296579"/>
            <a:ext cx="6125441" cy="6078927"/>
            <a:chOff x="0" y="0"/>
            <a:chExt cx="6125440" cy="6078925"/>
          </a:xfrm>
        </p:grpSpPr>
        <p:sp>
          <p:nvSpPr>
            <p:cNvPr id="1861" name="Shape"/>
            <p:cNvSpPr/>
            <p:nvPr/>
          </p:nvSpPr>
          <p:spPr>
            <a:xfrm rot="19153718">
              <a:off x="787870" y="987638"/>
              <a:ext cx="4549700" cy="410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3494BA"/>
            </a:solidFill>
            <a:ln w="25400" cap="flat">
              <a:solidFill>
                <a:srgbClr val="266C8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862" name="ARRIVEE"/>
            <p:cNvSpPr txBox="1"/>
            <p:nvPr/>
          </p:nvSpPr>
          <p:spPr>
            <a:xfrm rot="19153718">
              <a:off x="1590312" y="2046470"/>
              <a:ext cx="2274852" cy="1209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ARRIVEE</a:t>
              </a:r>
              <a:br/>
            </a:p>
          </p:txBody>
        </p:sp>
      </p:grpSp>
      <p:grpSp>
        <p:nvGrpSpPr>
          <p:cNvPr id="1866" name="Down Arrow 7"/>
          <p:cNvGrpSpPr/>
          <p:nvPr/>
        </p:nvGrpSpPr>
        <p:grpSpPr>
          <a:xfrm>
            <a:off x="12434199" y="2296581"/>
            <a:ext cx="6126959" cy="6093659"/>
            <a:chOff x="0" y="0"/>
            <a:chExt cx="6126958" cy="6093657"/>
          </a:xfrm>
        </p:grpSpPr>
        <p:sp>
          <p:nvSpPr>
            <p:cNvPr id="1864" name="Shape"/>
            <p:cNvSpPr/>
            <p:nvPr/>
          </p:nvSpPr>
          <p:spPr>
            <a:xfrm rot="2518434">
              <a:off x="788629" y="995004"/>
              <a:ext cx="4549700" cy="410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3494BA"/>
            </a:solidFill>
            <a:ln w="25400" cap="flat">
              <a:solidFill>
                <a:srgbClr val="266C8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1865" name="DEPART"/>
            <p:cNvSpPr txBox="1"/>
            <p:nvPr/>
          </p:nvSpPr>
          <p:spPr>
            <a:xfrm rot="2518434">
              <a:off x="2269114" y="2060952"/>
              <a:ext cx="2274852" cy="12090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algn="ctr" defTabSz="2438400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DEPART</a:t>
              </a:r>
              <a:br/>
            </a:p>
          </p:txBody>
        </p:sp>
      </p:grpSp>
      <p:sp>
        <p:nvSpPr>
          <p:cNvPr id="1867" name="Shape"/>
          <p:cNvSpPr/>
          <p:nvPr/>
        </p:nvSpPr>
        <p:spPr>
          <a:xfrm rot="8691196">
            <a:off x="355161" y="7324124"/>
            <a:ext cx="4549700" cy="410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1D83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68" name="Shape"/>
          <p:cNvSpPr/>
          <p:nvPr/>
        </p:nvSpPr>
        <p:spPr>
          <a:xfrm rot="13212717">
            <a:off x="19796025" y="7284346"/>
            <a:ext cx="4549700" cy="4103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lnTo>
                  <a:pt x="5400" y="108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61D83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1869" name="visible"/>
          <p:cNvSpPr txBox="1"/>
          <p:nvPr/>
        </p:nvSpPr>
        <p:spPr>
          <a:xfrm>
            <a:off x="7961638" y="976408"/>
            <a:ext cx="7395405" cy="3479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80000"/>
              </a:lnSpc>
              <a:defRPr spc="-783" sz="19600">
                <a:solidFill>
                  <a:srgbClr val="3494B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visible</a:t>
            </a:r>
          </a:p>
        </p:txBody>
      </p:sp>
      <p:sp>
        <p:nvSpPr>
          <p:cNvPr id="1870" name="parcours total"/>
          <p:cNvSpPr txBox="1"/>
          <p:nvPr/>
        </p:nvSpPr>
        <p:spPr>
          <a:xfrm>
            <a:off x="3786104" y="9902166"/>
            <a:ext cx="16316125" cy="3479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80000"/>
              </a:lnSpc>
              <a:defRPr spc="-783" sz="19600">
                <a:solidFill>
                  <a:srgbClr val="61D8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parcours total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Shape"/>
          <p:cNvSpPr/>
          <p:nvPr/>
        </p:nvSpPr>
        <p:spPr>
          <a:xfrm>
            <a:off x="1375284" y="1511153"/>
            <a:ext cx="20274590" cy="10625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93" fill="norm" stroke="1" extrusionOk="0">
                <a:moveTo>
                  <a:pt x="8498" y="318"/>
                </a:moveTo>
                <a:cubicBezTo>
                  <a:pt x="9997" y="500"/>
                  <a:pt x="11221" y="2658"/>
                  <a:pt x="11430" y="5482"/>
                </a:cubicBezTo>
                <a:lnTo>
                  <a:pt x="11510" y="15981"/>
                </a:lnTo>
                <a:cubicBezTo>
                  <a:pt x="11810" y="17556"/>
                  <a:pt x="12635" y="18545"/>
                  <a:pt x="13513" y="18383"/>
                </a:cubicBezTo>
                <a:cubicBezTo>
                  <a:pt x="14244" y="18247"/>
                  <a:pt x="14867" y="17323"/>
                  <a:pt x="15113" y="16011"/>
                </a:cubicBezTo>
                <a:lnTo>
                  <a:pt x="15174" y="5567"/>
                </a:lnTo>
                <a:cubicBezTo>
                  <a:pt x="15305" y="2445"/>
                  <a:pt x="16670" y="29"/>
                  <a:pt x="18320" y="0"/>
                </a:cubicBezTo>
                <a:cubicBezTo>
                  <a:pt x="19958" y="-29"/>
                  <a:pt x="21340" y="2308"/>
                  <a:pt x="21514" y="5401"/>
                </a:cubicBezTo>
                <a:lnTo>
                  <a:pt x="21600" y="15779"/>
                </a:lnTo>
                <a:lnTo>
                  <a:pt x="20263" y="15858"/>
                </a:lnTo>
                <a:lnTo>
                  <a:pt x="20141" y="5429"/>
                </a:lnTo>
                <a:cubicBezTo>
                  <a:pt x="19929" y="3863"/>
                  <a:pt x="19186" y="2766"/>
                  <a:pt x="18335" y="2760"/>
                </a:cubicBezTo>
                <a:cubicBezTo>
                  <a:pt x="17430" y="2755"/>
                  <a:pt x="16651" y="3969"/>
                  <a:pt x="16478" y="5655"/>
                </a:cubicBezTo>
                <a:lnTo>
                  <a:pt x="16422" y="15953"/>
                </a:lnTo>
                <a:cubicBezTo>
                  <a:pt x="16200" y="18618"/>
                  <a:pt x="15081" y="20687"/>
                  <a:pt x="13672" y="21037"/>
                </a:cubicBezTo>
                <a:cubicBezTo>
                  <a:pt x="11937" y="21468"/>
                  <a:pt x="10328" y="19252"/>
                  <a:pt x="10005" y="15988"/>
                </a:cubicBezTo>
                <a:lnTo>
                  <a:pt x="9996" y="5555"/>
                </a:lnTo>
                <a:cubicBezTo>
                  <a:pt x="9801" y="4125"/>
                  <a:pt x="9140" y="3101"/>
                  <a:pt x="8364" y="3023"/>
                </a:cubicBezTo>
                <a:cubicBezTo>
                  <a:pt x="7533" y="2939"/>
                  <a:pt x="6780" y="3948"/>
                  <a:pt x="6544" y="5463"/>
                </a:cubicBezTo>
                <a:lnTo>
                  <a:pt x="6389" y="16045"/>
                </a:lnTo>
                <a:cubicBezTo>
                  <a:pt x="6232" y="19080"/>
                  <a:pt x="4908" y="21415"/>
                  <a:pt x="3303" y="21491"/>
                </a:cubicBezTo>
                <a:cubicBezTo>
                  <a:pt x="1609" y="21571"/>
                  <a:pt x="147" y="19149"/>
                  <a:pt x="21" y="15841"/>
                </a:cubicBezTo>
                <a:lnTo>
                  <a:pt x="0" y="5592"/>
                </a:lnTo>
                <a:lnTo>
                  <a:pt x="1394" y="5541"/>
                </a:lnTo>
                <a:lnTo>
                  <a:pt x="1398" y="16039"/>
                </a:lnTo>
                <a:cubicBezTo>
                  <a:pt x="1698" y="17594"/>
                  <a:pt x="2499" y="18575"/>
                  <a:pt x="3362" y="18467"/>
                </a:cubicBezTo>
                <a:cubicBezTo>
                  <a:pt x="4124" y="18373"/>
                  <a:pt x="4789" y="17436"/>
                  <a:pt x="5052" y="16058"/>
                </a:cubicBezTo>
                <a:lnTo>
                  <a:pt x="5103" y="5608"/>
                </a:lnTo>
                <a:cubicBezTo>
                  <a:pt x="5326" y="2424"/>
                  <a:pt x="6810" y="113"/>
                  <a:pt x="8498" y="318"/>
                </a:cubicBez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tIns="91439" bIns="91439" anchor="ctr"/>
          <a:lstStyle/>
          <a:p>
            <a:pPr>
              <a:defRPr sz="32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3" name="Line"/>
          <p:cNvSpPr/>
          <p:nvPr/>
        </p:nvSpPr>
        <p:spPr>
          <a:xfrm rot="16233675">
            <a:off x="6693015" y="-2688521"/>
            <a:ext cx="9668350" cy="190200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600" fill="norm" stroke="1" extrusionOk="0">
                <a:moveTo>
                  <a:pt x="5166" y="21600"/>
                </a:moveTo>
                <a:lnTo>
                  <a:pt x="16774" y="21466"/>
                </a:lnTo>
                <a:cubicBezTo>
                  <a:pt x="19404" y="21347"/>
                  <a:pt x="21417" y="20226"/>
                  <a:pt x="21456" y="18875"/>
                </a:cubicBezTo>
                <a:cubicBezTo>
                  <a:pt x="21497" y="17464"/>
                  <a:pt x="19368" y="16285"/>
                  <a:pt x="16614" y="16209"/>
                </a:cubicBezTo>
                <a:lnTo>
                  <a:pt x="5020" y="16205"/>
                </a:lnTo>
                <a:cubicBezTo>
                  <a:pt x="2441" y="16007"/>
                  <a:pt x="525" y="14888"/>
                  <a:pt x="458" y="13554"/>
                </a:cubicBezTo>
                <a:cubicBezTo>
                  <a:pt x="390" y="12179"/>
                  <a:pt x="2315" y="10989"/>
                  <a:pt x="4971" y="10778"/>
                </a:cubicBezTo>
                <a:lnTo>
                  <a:pt x="16473" y="10646"/>
                </a:lnTo>
                <a:cubicBezTo>
                  <a:pt x="18945" y="10448"/>
                  <a:pt x="20772" y="9371"/>
                  <a:pt x="20832" y="8091"/>
                </a:cubicBezTo>
                <a:cubicBezTo>
                  <a:pt x="20897" y="6710"/>
                  <a:pt x="18892" y="5531"/>
                  <a:pt x="16206" y="5386"/>
                </a:cubicBezTo>
                <a:lnTo>
                  <a:pt x="4794" y="5313"/>
                </a:lnTo>
                <a:cubicBezTo>
                  <a:pt x="2165" y="5219"/>
                  <a:pt x="106" y="4125"/>
                  <a:pt x="4" y="2778"/>
                </a:cubicBezTo>
                <a:cubicBezTo>
                  <a:pt x="-103" y="1366"/>
                  <a:pt x="1963" y="158"/>
                  <a:pt x="4714" y="39"/>
                </a:cubicBezTo>
                <a:lnTo>
                  <a:pt x="16335" y="0"/>
                </a:lnTo>
              </a:path>
            </a:pathLst>
          </a:custGeom>
          <a:ln w="1016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tIns="91439" bIns="91439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4" name="Circle"/>
          <p:cNvSpPr/>
          <p:nvPr/>
        </p:nvSpPr>
        <p:spPr>
          <a:xfrm>
            <a:off x="3475566" y="10411755"/>
            <a:ext cx="1968501" cy="1968501"/>
          </a:xfrm>
          <a:prstGeom prst="ellipse">
            <a:avLst/>
          </a:prstGeom>
          <a:solidFill>
            <a:srgbClr val="D11919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5" name="Circle"/>
          <p:cNvSpPr/>
          <p:nvPr/>
        </p:nvSpPr>
        <p:spPr>
          <a:xfrm>
            <a:off x="8034866" y="1284688"/>
            <a:ext cx="1968501" cy="1968501"/>
          </a:xfrm>
          <a:prstGeom prst="ellipse">
            <a:avLst/>
          </a:prstGeom>
          <a:solidFill>
            <a:srgbClr val="008F00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6" name="Circle"/>
          <p:cNvSpPr/>
          <p:nvPr/>
        </p:nvSpPr>
        <p:spPr>
          <a:xfrm>
            <a:off x="13025966" y="10386355"/>
            <a:ext cx="1968501" cy="1968501"/>
          </a:xfrm>
          <a:prstGeom prst="ellipse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solidFill>
              <a:srgbClr val="4472C4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877" name="Circle"/>
          <p:cNvSpPr/>
          <p:nvPr/>
        </p:nvSpPr>
        <p:spPr>
          <a:xfrm>
            <a:off x="20044833" y="8294476"/>
            <a:ext cx="1968501" cy="1968501"/>
          </a:xfrm>
          <a:prstGeom prst="ellipse">
            <a:avLst/>
          </a:prstGeom>
          <a:gradFill>
            <a:gsLst>
              <a:gs pos="0">
                <a:srgbClr val="FFDB9B"/>
              </a:gs>
              <a:gs pos="50000">
                <a:srgbClr val="FFD58D"/>
              </a:gs>
              <a:gs pos="100000">
                <a:srgbClr val="FFD078"/>
              </a:gs>
            </a:gsLst>
            <a:lin ang="5400000"/>
          </a:gradFill>
          <a:ln w="12700">
            <a:solidFill>
              <a:srgbClr val="FFC000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878" name="Circle"/>
          <p:cNvSpPr/>
          <p:nvPr/>
        </p:nvSpPr>
        <p:spPr>
          <a:xfrm>
            <a:off x="17758833" y="1246588"/>
            <a:ext cx="1968501" cy="1968501"/>
          </a:xfrm>
          <a:prstGeom prst="ellipse">
            <a:avLst/>
          </a:prstGeom>
          <a:solidFill>
            <a:srgbClr val="FF8AD8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9" name="Circle"/>
          <p:cNvSpPr/>
          <p:nvPr/>
        </p:nvSpPr>
        <p:spPr>
          <a:xfrm>
            <a:off x="1032932" y="3168521"/>
            <a:ext cx="1968501" cy="1968501"/>
          </a:xfrm>
          <a:prstGeom prst="ellipse">
            <a:avLst/>
          </a:prstGeom>
          <a:solidFill>
            <a:srgbClr val="919191"/>
          </a:solidFill>
          <a:ln w="254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880" name="block.png" descr="blo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333" y="3430921"/>
            <a:ext cx="1443700" cy="144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ear.png" descr="ea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0277" y="10867566"/>
            <a:ext cx="1082279" cy="1082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2" name="tape-measure.png" descr="tape-measur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80888" y="1679910"/>
            <a:ext cx="1082279" cy="1082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3" name="key (1).png" descr="key (1)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67384" y="10753173"/>
            <a:ext cx="1285665" cy="1285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4" name="tap.png" descr="tap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161196" y="1648953"/>
            <a:ext cx="1163771" cy="1163771"/>
          </a:xfrm>
          <a:prstGeom prst="rect">
            <a:avLst/>
          </a:prstGeom>
          <a:ln w="12700">
            <a:miter lim="400000"/>
          </a:ln>
        </p:spPr>
      </p:pic>
      <p:sp>
        <p:nvSpPr>
          <p:cNvPr id="1885" name="2eme  contact  2012"/>
          <p:cNvSpPr txBox="1"/>
          <p:nvPr/>
        </p:nvSpPr>
        <p:spPr>
          <a:xfrm>
            <a:off x="3143423" y="8175096"/>
            <a:ext cx="2632787" cy="220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6CBD4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2eme </a:t>
            </a:r>
            <a:br/>
            <a:r>
              <a:t>contact </a:t>
            </a:r>
            <a:br/>
            <a:r>
              <a:t>2012</a:t>
            </a:r>
          </a:p>
        </p:txBody>
      </p:sp>
      <p:sp>
        <p:nvSpPr>
          <p:cNvPr id="1886" name="Premier touchpoint 2009"/>
          <p:cNvSpPr txBox="1"/>
          <p:nvPr/>
        </p:nvSpPr>
        <p:spPr>
          <a:xfrm>
            <a:off x="223104" y="1117418"/>
            <a:ext cx="3588157" cy="220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Premier</a:t>
            </a:r>
            <a:br/>
            <a:r>
              <a:t>touchpoint</a:t>
            </a:r>
            <a:br/>
            <a:r>
              <a:t>2009</a:t>
            </a:r>
          </a:p>
        </p:txBody>
      </p:sp>
      <p:sp>
        <p:nvSpPr>
          <p:cNvPr id="1887" name="3eme contact 2015"/>
          <p:cNvSpPr txBox="1"/>
          <p:nvPr/>
        </p:nvSpPr>
        <p:spPr>
          <a:xfrm>
            <a:off x="7959347" y="3481492"/>
            <a:ext cx="2441272" cy="22072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3eme</a:t>
            </a:r>
            <a:br/>
            <a:r>
              <a:t>contact</a:t>
            </a:r>
            <a:br/>
            <a:r>
              <a:t>2015</a:t>
            </a:r>
          </a:p>
        </p:txBody>
      </p:sp>
      <p:sp>
        <p:nvSpPr>
          <p:cNvPr id="1888" name="Achat 2018"/>
          <p:cNvSpPr txBox="1"/>
          <p:nvPr/>
        </p:nvSpPr>
        <p:spPr>
          <a:xfrm>
            <a:off x="13055861" y="8839072"/>
            <a:ext cx="1908710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Achat</a:t>
            </a:r>
            <a:br/>
            <a:r>
              <a:t>2018</a:t>
            </a:r>
          </a:p>
        </p:txBody>
      </p:sp>
      <p:sp>
        <p:nvSpPr>
          <p:cNvPr id="1889" name="SAV 2020"/>
          <p:cNvSpPr txBox="1"/>
          <p:nvPr/>
        </p:nvSpPr>
        <p:spPr>
          <a:xfrm>
            <a:off x="17970669" y="3350131"/>
            <a:ext cx="1544829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6CBD42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SAV</a:t>
            </a:r>
            <a:br/>
            <a:r>
              <a:t>2020</a:t>
            </a:r>
          </a:p>
        </p:txBody>
      </p:sp>
      <p:sp>
        <p:nvSpPr>
          <p:cNvPr id="1890" name="Recommande 2022"/>
          <p:cNvSpPr txBox="1"/>
          <p:nvPr/>
        </p:nvSpPr>
        <p:spPr>
          <a:xfrm>
            <a:off x="18890022" y="10062505"/>
            <a:ext cx="4557523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60000"/>
              </a:lnSpc>
              <a:defRPr sz="5800">
                <a:solidFill>
                  <a:srgbClr val="000000"/>
                </a:solidFill>
                <a:latin typeface="Avenir Light"/>
                <a:ea typeface="Avenir Light"/>
                <a:cs typeface="Avenir Light"/>
                <a:sym typeface="Avenir Light"/>
              </a:defRPr>
            </a:pPr>
            <a:r>
              <a:t>Recommande</a:t>
            </a:r>
            <a:br/>
            <a:r>
              <a:t>2022</a:t>
            </a:r>
          </a:p>
        </p:txBody>
      </p:sp>
      <p:pic>
        <p:nvPicPr>
          <p:cNvPr id="189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256668" y="8878644"/>
            <a:ext cx="1544829" cy="800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Shape"/>
          <p:cNvSpPr/>
          <p:nvPr/>
        </p:nvSpPr>
        <p:spPr>
          <a:xfrm flipH="1">
            <a:off x="366434" y="8257483"/>
            <a:ext cx="3898504" cy="4151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3" fill="norm" stroke="1" extrusionOk="0">
                <a:moveTo>
                  <a:pt x="21600" y="6736"/>
                </a:moveTo>
                <a:lnTo>
                  <a:pt x="21580" y="10007"/>
                </a:lnTo>
                <a:lnTo>
                  <a:pt x="12285" y="9928"/>
                </a:lnTo>
                <a:lnTo>
                  <a:pt x="11995" y="16827"/>
                </a:lnTo>
                <a:cubicBezTo>
                  <a:pt x="11700" y="19448"/>
                  <a:pt x="9214" y="21465"/>
                  <a:pt x="6200" y="21531"/>
                </a:cubicBezTo>
                <a:cubicBezTo>
                  <a:pt x="3020" y="21600"/>
                  <a:pt x="276" y="19508"/>
                  <a:pt x="40" y="16652"/>
                </a:cubicBezTo>
                <a:lnTo>
                  <a:pt x="0" y="44"/>
                </a:lnTo>
                <a:lnTo>
                  <a:pt x="2616" y="0"/>
                </a:lnTo>
                <a:lnTo>
                  <a:pt x="2625" y="16823"/>
                </a:lnTo>
                <a:cubicBezTo>
                  <a:pt x="3188" y="18165"/>
                  <a:pt x="4692" y="19012"/>
                  <a:pt x="6313" y="18920"/>
                </a:cubicBezTo>
                <a:cubicBezTo>
                  <a:pt x="7742" y="18838"/>
                  <a:pt x="8991" y="18029"/>
                  <a:pt x="9485" y="16839"/>
                </a:cubicBezTo>
                <a:lnTo>
                  <a:pt x="9637" y="6781"/>
                </a:lnTo>
                <a:lnTo>
                  <a:pt x="21600" y="6736"/>
                </a:ln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4" name="Shape"/>
          <p:cNvSpPr/>
          <p:nvPr/>
        </p:nvSpPr>
        <p:spPr>
          <a:xfrm flipH="1">
            <a:off x="17498214" y="9643023"/>
            <a:ext cx="3905937" cy="3527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5" name="Shape"/>
          <p:cNvSpPr/>
          <p:nvPr/>
        </p:nvSpPr>
        <p:spPr>
          <a:xfrm>
            <a:off x="323445" y="1892205"/>
            <a:ext cx="3872839" cy="3249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05" fill="norm" stroke="1" extrusionOk="0">
                <a:moveTo>
                  <a:pt x="16059" y="14"/>
                </a:moveTo>
                <a:cubicBezTo>
                  <a:pt x="18892" y="213"/>
                  <a:pt x="21206" y="2569"/>
                  <a:pt x="21600" y="5652"/>
                </a:cubicBezTo>
                <a:lnTo>
                  <a:pt x="18891" y="5731"/>
                </a:lnTo>
                <a:cubicBezTo>
                  <a:pt x="18521" y="4171"/>
                  <a:pt x="17273" y="3053"/>
                  <a:pt x="15805" y="2967"/>
                </a:cubicBezTo>
                <a:cubicBezTo>
                  <a:pt x="14235" y="2876"/>
                  <a:pt x="12813" y="3977"/>
                  <a:pt x="12366" y="5631"/>
                </a:cubicBezTo>
                <a:lnTo>
                  <a:pt x="12074" y="15356"/>
                </a:lnTo>
                <a:cubicBezTo>
                  <a:pt x="11778" y="18670"/>
                  <a:pt x="9275" y="21220"/>
                  <a:pt x="6241" y="21303"/>
                </a:cubicBezTo>
                <a:cubicBezTo>
                  <a:pt x="3040" y="21390"/>
                  <a:pt x="278" y="18745"/>
                  <a:pt x="40" y="15134"/>
                </a:cubicBezTo>
                <a:lnTo>
                  <a:pt x="0" y="3943"/>
                </a:lnTo>
                <a:lnTo>
                  <a:pt x="2634" y="3888"/>
                </a:lnTo>
                <a:lnTo>
                  <a:pt x="2643" y="15350"/>
                </a:lnTo>
                <a:cubicBezTo>
                  <a:pt x="3209" y="17047"/>
                  <a:pt x="4723" y="18119"/>
                  <a:pt x="6354" y="18001"/>
                </a:cubicBezTo>
                <a:cubicBezTo>
                  <a:pt x="7794" y="17898"/>
                  <a:pt x="9051" y="16875"/>
                  <a:pt x="9548" y="15371"/>
                </a:cubicBezTo>
                <a:lnTo>
                  <a:pt x="9644" y="5790"/>
                </a:lnTo>
                <a:cubicBezTo>
                  <a:pt x="10066" y="2314"/>
                  <a:pt x="12869" y="-210"/>
                  <a:pt x="16059" y="14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6" name="Shape"/>
          <p:cNvSpPr/>
          <p:nvPr/>
        </p:nvSpPr>
        <p:spPr>
          <a:xfrm>
            <a:off x="3735335" y="1193289"/>
            <a:ext cx="3905938" cy="3527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7" name="Shape"/>
          <p:cNvSpPr/>
          <p:nvPr/>
        </p:nvSpPr>
        <p:spPr>
          <a:xfrm>
            <a:off x="7214866" y="1475616"/>
            <a:ext cx="3905937" cy="4535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5" fill="norm" stroke="1" extrusionOk="0">
                <a:moveTo>
                  <a:pt x="15923" y="10"/>
                </a:moveTo>
                <a:cubicBezTo>
                  <a:pt x="18732" y="153"/>
                  <a:pt x="21026" y="1847"/>
                  <a:pt x="21417" y="4064"/>
                </a:cubicBezTo>
                <a:lnTo>
                  <a:pt x="21600" y="8084"/>
                </a:lnTo>
                <a:lnTo>
                  <a:pt x="19045" y="7973"/>
                </a:lnTo>
                <a:lnTo>
                  <a:pt x="18730" y="4121"/>
                </a:lnTo>
                <a:cubicBezTo>
                  <a:pt x="18364" y="2999"/>
                  <a:pt x="17127" y="2195"/>
                  <a:pt x="15672" y="2134"/>
                </a:cubicBezTo>
                <a:cubicBezTo>
                  <a:pt x="14115" y="2068"/>
                  <a:pt x="12704" y="2860"/>
                  <a:pt x="12261" y="4049"/>
                </a:cubicBezTo>
                <a:lnTo>
                  <a:pt x="11972" y="17403"/>
                </a:lnTo>
                <a:cubicBezTo>
                  <a:pt x="11480" y="19655"/>
                  <a:pt x="9061" y="21320"/>
                  <a:pt x="6189" y="21383"/>
                </a:cubicBezTo>
                <a:cubicBezTo>
                  <a:pt x="3213" y="21449"/>
                  <a:pt x="577" y="19800"/>
                  <a:pt x="40" y="17404"/>
                </a:cubicBezTo>
                <a:lnTo>
                  <a:pt x="0" y="7639"/>
                </a:lnTo>
                <a:lnTo>
                  <a:pt x="2611" y="7599"/>
                </a:lnTo>
                <a:lnTo>
                  <a:pt x="2620" y="17398"/>
                </a:lnTo>
                <a:cubicBezTo>
                  <a:pt x="3063" y="18711"/>
                  <a:pt x="4608" y="19582"/>
                  <a:pt x="6301" y="19492"/>
                </a:cubicBezTo>
                <a:cubicBezTo>
                  <a:pt x="7801" y="19413"/>
                  <a:pt x="9081" y="18582"/>
                  <a:pt x="9467" y="17413"/>
                </a:cubicBezTo>
                <a:lnTo>
                  <a:pt x="9562" y="4163"/>
                </a:lnTo>
                <a:cubicBezTo>
                  <a:pt x="9980" y="1664"/>
                  <a:pt x="12760" y="-151"/>
                  <a:pt x="15923" y="10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8" name="Line"/>
          <p:cNvSpPr/>
          <p:nvPr/>
        </p:nvSpPr>
        <p:spPr>
          <a:xfrm rot="16233675">
            <a:off x="3557245" y="-1560258"/>
            <a:ext cx="4343710" cy="10322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3430" y="21600"/>
                </a:moveTo>
                <a:lnTo>
                  <a:pt x="17829" y="21548"/>
                </a:lnTo>
                <a:cubicBezTo>
                  <a:pt x="19485" y="21294"/>
                  <a:pt x="20565" y="20577"/>
                  <a:pt x="20490" y="19787"/>
                </a:cubicBezTo>
                <a:cubicBezTo>
                  <a:pt x="20401" y="18858"/>
                  <a:pt x="18771" y="18109"/>
                  <a:pt x="16714" y="18060"/>
                </a:cubicBezTo>
                <a:lnTo>
                  <a:pt x="3210" y="18073"/>
                </a:lnTo>
                <a:cubicBezTo>
                  <a:pt x="1334" y="17876"/>
                  <a:pt x="9" y="17122"/>
                  <a:pt x="0" y="16253"/>
                </a:cubicBezTo>
                <a:cubicBezTo>
                  <a:pt x="-10" y="15397"/>
                  <a:pt x="1268" y="14649"/>
                  <a:pt x="3107" y="14441"/>
                </a:cubicBezTo>
                <a:lnTo>
                  <a:pt x="18272" y="14362"/>
                </a:lnTo>
                <a:cubicBezTo>
                  <a:pt x="20138" y="14295"/>
                  <a:pt x="21584" y="13507"/>
                  <a:pt x="21587" y="12557"/>
                </a:cubicBezTo>
                <a:cubicBezTo>
                  <a:pt x="21590" y="11614"/>
                  <a:pt x="20173" y="10827"/>
                  <a:pt x="18328" y="10763"/>
                </a:cubicBezTo>
                <a:lnTo>
                  <a:pt x="10514" y="10819"/>
                </a:lnTo>
                <a:cubicBezTo>
                  <a:pt x="8314" y="10848"/>
                  <a:pt x="6458" y="9950"/>
                  <a:pt x="6571" y="8859"/>
                </a:cubicBezTo>
                <a:cubicBezTo>
                  <a:pt x="6660" y="8003"/>
                  <a:pt x="7950" y="7294"/>
                  <a:pt x="9638" y="7188"/>
                </a:cubicBezTo>
                <a:lnTo>
                  <a:pt x="14084" y="7162"/>
                </a:lnTo>
                <a:cubicBezTo>
                  <a:pt x="16262" y="7248"/>
                  <a:pt x="18196" y="6441"/>
                  <a:pt x="18243" y="5394"/>
                </a:cubicBezTo>
                <a:cubicBezTo>
                  <a:pt x="18293" y="4286"/>
                  <a:pt x="16226" y="3437"/>
                  <a:pt x="13897" y="3536"/>
                </a:cubicBezTo>
                <a:lnTo>
                  <a:pt x="7241" y="3557"/>
                </a:lnTo>
                <a:cubicBezTo>
                  <a:pt x="5527" y="3465"/>
                  <a:pt x="4223" y="2743"/>
                  <a:pt x="4158" y="1864"/>
                </a:cubicBezTo>
                <a:cubicBezTo>
                  <a:pt x="4089" y="916"/>
                  <a:pt x="5474" y="106"/>
                  <a:pt x="7324" y="24"/>
                </a:cubicBezTo>
                <a:lnTo>
                  <a:pt x="15140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99" name="Circle"/>
          <p:cNvSpPr/>
          <p:nvPr/>
        </p:nvSpPr>
        <p:spPr>
          <a:xfrm>
            <a:off x="1151553" y="4478245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0" name="Oval"/>
          <p:cNvSpPr/>
          <p:nvPr/>
        </p:nvSpPr>
        <p:spPr>
          <a:xfrm>
            <a:off x="3634025" y="2625729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1" name="Oval"/>
          <p:cNvSpPr/>
          <p:nvPr/>
        </p:nvSpPr>
        <p:spPr>
          <a:xfrm>
            <a:off x="7081260" y="2625729"/>
            <a:ext cx="710601" cy="662997"/>
          </a:xfrm>
          <a:prstGeom prst="ellipse">
            <a:avLst/>
          </a:prstGeom>
          <a:solidFill>
            <a:srgbClr val="FF8AD8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2" name="Circle"/>
          <p:cNvSpPr/>
          <p:nvPr/>
        </p:nvSpPr>
        <p:spPr>
          <a:xfrm>
            <a:off x="7983532" y="5490125"/>
            <a:ext cx="774101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3" name="Shape"/>
          <p:cNvSpPr/>
          <p:nvPr/>
        </p:nvSpPr>
        <p:spPr>
          <a:xfrm>
            <a:off x="10636042" y="2798138"/>
            <a:ext cx="3872839" cy="3249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05" fill="norm" stroke="1" extrusionOk="0">
                <a:moveTo>
                  <a:pt x="16059" y="14"/>
                </a:moveTo>
                <a:cubicBezTo>
                  <a:pt x="18892" y="213"/>
                  <a:pt x="21206" y="2569"/>
                  <a:pt x="21600" y="5652"/>
                </a:cubicBezTo>
                <a:lnTo>
                  <a:pt x="18891" y="5731"/>
                </a:lnTo>
                <a:cubicBezTo>
                  <a:pt x="18521" y="4171"/>
                  <a:pt x="17273" y="3053"/>
                  <a:pt x="15805" y="2967"/>
                </a:cubicBezTo>
                <a:cubicBezTo>
                  <a:pt x="14235" y="2876"/>
                  <a:pt x="12813" y="3977"/>
                  <a:pt x="12366" y="5631"/>
                </a:cubicBezTo>
                <a:lnTo>
                  <a:pt x="12074" y="15356"/>
                </a:lnTo>
                <a:cubicBezTo>
                  <a:pt x="11778" y="18670"/>
                  <a:pt x="9275" y="21220"/>
                  <a:pt x="6241" y="21303"/>
                </a:cubicBezTo>
                <a:cubicBezTo>
                  <a:pt x="3040" y="21390"/>
                  <a:pt x="278" y="18745"/>
                  <a:pt x="40" y="15134"/>
                </a:cubicBezTo>
                <a:lnTo>
                  <a:pt x="0" y="3943"/>
                </a:lnTo>
                <a:lnTo>
                  <a:pt x="2634" y="3888"/>
                </a:lnTo>
                <a:lnTo>
                  <a:pt x="2643" y="15350"/>
                </a:lnTo>
                <a:cubicBezTo>
                  <a:pt x="3209" y="17047"/>
                  <a:pt x="4723" y="18119"/>
                  <a:pt x="6354" y="18001"/>
                </a:cubicBezTo>
                <a:cubicBezTo>
                  <a:pt x="7794" y="17898"/>
                  <a:pt x="9051" y="16875"/>
                  <a:pt x="9548" y="15371"/>
                </a:cubicBezTo>
                <a:lnTo>
                  <a:pt x="9644" y="5790"/>
                </a:lnTo>
                <a:cubicBezTo>
                  <a:pt x="10066" y="2314"/>
                  <a:pt x="12869" y="-210"/>
                  <a:pt x="16059" y="14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4" name="Shape"/>
          <p:cNvSpPr/>
          <p:nvPr/>
        </p:nvSpPr>
        <p:spPr>
          <a:xfrm>
            <a:off x="14047933" y="2099223"/>
            <a:ext cx="3905937" cy="3527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5" name="Shape"/>
          <p:cNvSpPr/>
          <p:nvPr/>
        </p:nvSpPr>
        <p:spPr>
          <a:xfrm>
            <a:off x="17527463" y="2381549"/>
            <a:ext cx="3872839" cy="8699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1" fill="norm" stroke="1" extrusionOk="0">
                <a:moveTo>
                  <a:pt x="16059" y="6"/>
                </a:moveTo>
                <a:cubicBezTo>
                  <a:pt x="18892" y="81"/>
                  <a:pt x="21206" y="969"/>
                  <a:pt x="21600" y="2133"/>
                </a:cubicBezTo>
                <a:lnTo>
                  <a:pt x="21572" y="21521"/>
                </a:lnTo>
                <a:lnTo>
                  <a:pt x="18995" y="21463"/>
                </a:lnTo>
                <a:lnTo>
                  <a:pt x="18891" y="2162"/>
                </a:lnTo>
                <a:cubicBezTo>
                  <a:pt x="18521" y="1574"/>
                  <a:pt x="17273" y="1152"/>
                  <a:pt x="15805" y="1120"/>
                </a:cubicBezTo>
                <a:cubicBezTo>
                  <a:pt x="14235" y="1085"/>
                  <a:pt x="12813" y="1501"/>
                  <a:pt x="12366" y="2125"/>
                </a:cubicBezTo>
                <a:lnTo>
                  <a:pt x="12074" y="9130"/>
                </a:lnTo>
                <a:cubicBezTo>
                  <a:pt x="11578" y="10312"/>
                  <a:pt x="9139" y="11185"/>
                  <a:pt x="6241" y="11219"/>
                </a:cubicBezTo>
                <a:cubicBezTo>
                  <a:pt x="3241" y="11253"/>
                  <a:pt x="582" y="10388"/>
                  <a:pt x="40" y="9131"/>
                </a:cubicBezTo>
                <a:lnTo>
                  <a:pt x="0" y="4008"/>
                </a:lnTo>
                <a:lnTo>
                  <a:pt x="2634" y="3987"/>
                </a:lnTo>
                <a:lnTo>
                  <a:pt x="2643" y="9128"/>
                </a:lnTo>
                <a:cubicBezTo>
                  <a:pt x="3090" y="9817"/>
                  <a:pt x="4647" y="10274"/>
                  <a:pt x="6354" y="10227"/>
                </a:cubicBezTo>
                <a:cubicBezTo>
                  <a:pt x="7868" y="10185"/>
                  <a:pt x="9158" y="9749"/>
                  <a:pt x="9548" y="9136"/>
                </a:cubicBezTo>
                <a:lnTo>
                  <a:pt x="9644" y="2184"/>
                </a:lnTo>
                <a:cubicBezTo>
                  <a:pt x="10066" y="873"/>
                  <a:pt x="12869" y="-79"/>
                  <a:pt x="16059" y="6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6" name="Line"/>
          <p:cNvSpPr/>
          <p:nvPr/>
        </p:nvSpPr>
        <p:spPr>
          <a:xfrm rot="16233675">
            <a:off x="11068858" y="2119356"/>
            <a:ext cx="9959450" cy="10391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600" fill="norm" stroke="1" extrusionOk="0">
                <a:moveTo>
                  <a:pt x="0" y="21600"/>
                </a:moveTo>
                <a:lnTo>
                  <a:pt x="19947" y="21405"/>
                </a:lnTo>
                <a:cubicBezTo>
                  <a:pt x="20669" y="21153"/>
                  <a:pt x="21140" y="20441"/>
                  <a:pt x="21107" y="19656"/>
                </a:cubicBezTo>
                <a:cubicBezTo>
                  <a:pt x="21068" y="18733"/>
                  <a:pt x="20358" y="17989"/>
                  <a:pt x="19460" y="17940"/>
                </a:cubicBezTo>
                <a:lnTo>
                  <a:pt x="13571" y="17954"/>
                </a:lnTo>
                <a:cubicBezTo>
                  <a:pt x="12753" y="17757"/>
                  <a:pt x="12176" y="17008"/>
                  <a:pt x="12171" y="16145"/>
                </a:cubicBezTo>
                <a:cubicBezTo>
                  <a:pt x="12167" y="15295"/>
                  <a:pt x="12724" y="14552"/>
                  <a:pt x="13526" y="14346"/>
                </a:cubicBezTo>
                <a:lnTo>
                  <a:pt x="20140" y="14214"/>
                </a:lnTo>
                <a:cubicBezTo>
                  <a:pt x="20941" y="14158"/>
                  <a:pt x="21571" y="13399"/>
                  <a:pt x="21586" y="12473"/>
                </a:cubicBezTo>
                <a:cubicBezTo>
                  <a:pt x="21600" y="11534"/>
                  <a:pt x="20974" y="10748"/>
                  <a:pt x="20164" y="10692"/>
                </a:cubicBezTo>
                <a:lnTo>
                  <a:pt x="16755" y="10642"/>
                </a:lnTo>
                <a:cubicBezTo>
                  <a:pt x="15824" y="10693"/>
                  <a:pt x="15015" y="9849"/>
                  <a:pt x="15037" y="8800"/>
                </a:cubicBezTo>
                <a:cubicBezTo>
                  <a:pt x="15055" y="7945"/>
                  <a:pt x="15630" y="7234"/>
                  <a:pt x="16375" y="7140"/>
                </a:cubicBezTo>
                <a:lnTo>
                  <a:pt x="18314" y="7115"/>
                </a:lnTo>
                <a:cubicBezTo>
                  <a:pt x="19263" y="7200"/>
                  <a:pt x="20107" y="6399"/>
                  <a:pt x="20127" y="5358"/>
                </a:cubicBezTo>
                <a:cubicBezTo>
                  <a:pt x="20149" y="4258"/>
                  <a:pt x="19248" y="3414"/>
                  <a:pt x="18232" y="3513"/>
                </a:cubicBezTo>
                <a:lnTo>
                  <a:pt x="15329" y="3534"/>
                </a:lnTo>
                <a:cubicBezTo>
                  <a:pt x="14582" y="3442"/>
                  <a:pt x="14013" y="2724"/>
                  <a:pt x="13985" y="1852"/>
                </a:cubicBezTo>
                <a:cubicBezTo>
                  <a:pt x="13955" y="910"/>
                  <a:pt x="14559" y="105"/>
                  <a:pt x="15365" y="24"/>
                </a:cubicBezTo>
                <a:lnTo>
                  <a:pt x="18774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7" name="Circle"/>
          <p:cNvSpPr/>
          <p:nvPr/>
        </p:nvSpPr>
        <p:spPr>
          <a:xfrm>
            <a:off x="11426049" y="53841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8" name="Oval"/>
          <p:cNvSpPr/>
          <p:nvPr/>
        </p:nvSpPr>
        <p:spPr>
          <a:xfrm>
            <a:off x="13946623" y="3531662"/>
            <a:ext cx="710600" cy="662998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9" name="Oval"/>
          <p:cNvSpPr/>
          <p:nvPr/>
        </p:nvSpPr>
        <p:spPr>
          <a:xfrm>
            <a:off x="17336293" y="3531662"/>
            <a:ext cx="710601" cy="662998"/>
          </a:xfrm>
          <a:prstGeom prst="ellipse">
            <a:avLst/>
          </a:prstGeom>
          <a:solidFill>
            <a:srgbClr val="FF8AD8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0" name="Circle"/>
          <p:cNvSpPr/>
          <p:nvPr/>
        </p:nvSpPr>
        <p:spPr>
          <a:xfrm>
            <a:off x="16411102" y="1925659"/>
            <a:ext cx="774100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1" name="Circle"/>
          <p:cNvSpPr/>
          <p:nvPr/>
        </p:nvSpPr>
        <p:spPr>
          <a:xfrm>
            <a:off x="10528496" y="3044851"/>
            <a:ext cx="736000" cy="739312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12" name="Circle"/>
          <p:cNvSpPr/>
          <p:nvPr/>
        </p:nvSpPr>
        <p:spPr>
          <a:xfrm>
            <a:off x="20828283" y="108197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3" name="Shape"/>
          <p:cNvSpPr/>
          <p:nvPr/>
        </p:nvSpPr>
        <p:spPr>
          <a:xfrm flipH="1">
            <a:off x="14078430" y="7888643"/>
            <a:ext cx="3898239" cy="540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95" fill="norm" stroke="1" extrusionOk="0">
                <a:moveTo>
                  <a:pt x="16096" y="12"/>
                </a:moveTo>
                <a:cubicBezTo>
                  <a:pt x="19139" y="171"/>
                  <a:pt x="21512" y="1868"/>
                  <a:pt x="21600" y="3915"/>
                </a:cubicBezTo>
                <a:lnTo>
                  <a:pt x="18908" y="3963"/>
                </a:lnTo>
                <a:cubicBezTo>
                  <a:pt x="18830" y="2826"/>
                  <a:pt x="17519" y="1887"/>
                  <a:pt x="15843" y="1793"/>
                </a:cubicBezTo>
                <a:cubicBezTo>
                  <a:pt x="14273" y="1706"/>
                  <a:pt x="12838" y="2384"/>
                  <a:pt x="12426" y="3400"/>
                </a:cubicBezTo>
                <a:lnTo>
                  <a:pt x="11996" y="17807"/>
                </a:lnTo>
                <a:cubicBezTo>
                  <a:pt x="11701" y="19805"/>
                  <a:pt x="9215" y="21343"/>
                  <a:pt x="6201" y="21393"/>
                </a:cubicBezTo>
                <a:cubicBezTo>
                  <a:pt x="3020" y="21446"/>
                  <a:pt x="276" y="19851"/>
                  <a:pt x="40" y="17672"/>
                </a:cubicBezTo>
                <a:lnTo>
                  <a:pt x="0" y="12429"/>
                </a:lnTo>
                <a:lnTo>
                  <a:pt x="2616" y="12396"/>
                </a:lnTo>
                <a:lnTo>
                  <a:pt x="2626" y="17803"/>
                </a:lnTo>
                <a:cubicBezTo>
                  <a:pt x="3188" y="18826"/>
                  <a:pt x="4692" y="19473"/>
                  <a:pt x="6313" y="19402"/>
                </a:cubicBezTo>
                <a:cubicBezTo>
                  <a:pt x="7743" y="19340"/>
                  <a:pt x="8992" y="18723"/>
                  <a:pt x="9486" y="17815"/>
                </a:cubicBezTo>
                <a:lnTo>
                  <a:pt x="9721" y="3496"/>
                </a:lnTo>
                <a:cubicBezTo>
                  <a:pt x="10108" y="1384"/>
                  <a:pt x="12915" y="-154"/>
                  <a:pt x="16096" y="12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4" name="Shape"/>
          <p:cNvSpPr/>
          <p:nvPr/>
        </p:nvSpPr>
        <p:spPr>
          <a:xfrm flipH="1">
            <a:off x="10641043" y="8874242"/>
            <a:ext cx="3893237" cy="38126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3" fill="norm" stroke="1" extrusionOk="0">
                <a:moveTo>
                  <a:pt x="15975" y="2385"/>
                </a:moveTo>
                <a:cubicBezTo>
                  <a:pt x="18793" y="2556"/>
                  <a:pt x="21094" y="4584"/>
                  <a:pt x="21487" y="7239"/>
                </a:cubicBezTo>
                <a:lnTo>
                  <a:pt x="21600" y="17142"/>
                </a:lnTo>
                <a:lnTo>
                  <a:pt x="19037" y="17009"/>
                </a:lnTo>
                <a:lnTo>
                  <a:pt x="18792" y="7307"/>
                </a:lnTo>
                <a:cubicBezTo>
                  <a:pt x="18424" y="5964"/>
                  <a:pt x="17183" y="5001"/>
                  <a:pt x="15723" y="4927"/>
                </a:cubicBezTo>
                <a:cubicBezTo>
                  <a:pt x="14161" y="4848"/>
                  <a:pt x="12746" y="5797"/>
                  <a:pt x="12301" y="7221"/>
                </a:cubicBezTo>
                <a:lnTo>
                  <a:pt x="12011" y="16755"/>
                </a:lnTo>
                <a:cubicBezTo>
                  <a:pt x="11518" y="19452"/>
                  <a:pt x="9091" y="21445"/>
                  <a:pt x="6209" y="21521"/>
                </a:cubicBezTo>
                <a:cubicBezTo>
                  <a:pt x="3224" y="21600"/>
                  <a:pt x="579" y="19625"/>
                  <a:pt x="40" y="16757"/>
                </a:cubicBezTo>
                <a:lnTo>
                  <a:pt x="0" y="48"/>
                </a:lnTo>
                <a:lnTo>
                  <a:pt x="2620" y="0"/>
                </a:lnTo>
                <a:lnTo>
                  <a:pt x="2629" y="16750"/>
                </a:lnTo>
                <a:cubicBezTo>
                  <a:pt x="3073" y="18322"/>
                  <a:pt x="4623" y="19365"/>
                  <a:pt x="6321" y="19257"/>
                </a:cubicBezTo>
                <a:cubicBezTo>
                  <a:pt x="7827" y="19162"/>
                  <a:pt x="9110" y="18168"/>
                  <a:pt x="9498" y="16768"/>
                </a:cubicBezTo>
                <a:lnTo>
                  <a:pt x="9593" y="7357"/>
                </a:lnTo>
                <a:cubicBezTo>
                  <a:pt x="10013" y="4365"/>
                  <a:pt x="12802" y="2192"/>
                  <a:pt x="15975" y="2385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5" name="Line"/>
          <p:cNvSpPr/>
          <p:nvPr/>
        </p:nvSpPr>
        <p:spPr>
          <a:xfrm flipH="1" rot="16233675">
            <a:off x="13564826" y="5417713"/>
            <a:ext cx="4903831" cy="103765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600" fill="norm" stroke="1" extrusionOk="0">
                <a:moveTo>
                  <a:pt x="16704" y="21600"/>
                </a:moveTo>
                <a:lnTo>
                  <a:pt x="18347" y="21515"/>
                </a:lnTo>
                <a:cubicBezTo>
                  <a:pt x="19842" y="21241"/>
                  <a:pt x="20793" y="20495"/>
                  <a:pt x="20689" y="19685"/>
                </a:cubicBezTo>
                <a:cubicBezTo>
                  <a:pt x="20572" y="18769"/>
                  <a:pt x="19163" y="18034"/>
                  <a:pt x="17368" y="17967"/>
                </a:cubicBezTo>
                <a:lnTo>
                  <a:pt x="10153" y="18002"/>
                </a:lnTo>
                <a:cubicBezTo>
                  <a:pt x="8503" y="17805"/>
                  <a:pt x="7338" y="17055"/>
                  <a:pt x="7329" y="16190"/>
                </a:cubicBezTo>
                <a:cubicBezTo>
                  <a:pt x="7321" y="15339"/>
                  <a:pt x="8445" y="14595"/>
                  <a:pt x="10063" y="14388"/>
                </a:cubicBezTo>
                <a:lnTo>
                  <a:pt x="18739" y="14288"/>
                </a:lnTo>
                <a:cubicBezTo>
                  <a:pt x="20344" y="14186"/>
                  <a:pt x="21525" y="13402"/>
                  <a:pt x="21433" y="12491"/>
                </a:cubicBezTo>
                <a:cubicBezTo>
                  <a:pt x="21349" y="11662"/>
                  <a:pt x="20242" y="10979"/>
                  <a:pt x="18784" y="10892"/>
                </a:cubicBezTo>
                <a:lnTo>
                  <a:pt x="3809" y="10726"/>
                </a:lnTo>
                <a:cubicBezTo>
                  <a:pt x="1890" y="10845"/>
                  <a:pt x="90" y="10046"/>
                  <a:pt x="3" y="8985"/>
                </a:cubicBezTo>
                <a:cubicBezTo>
                  <a:pt x="-75" y="8026"/>
                  <a:pt x="1308" y="7219"/>
                  <a:pt x="3037" y="7166"/>
                </a:cubicBezTo>
                <a:lnTo>
                  <a:pt x="15053" y="7231"/>
                </a:lnTo>
                <a:cubicBezTo>
                  <a:pt x="17088" y="7361"/>
                  <a:pt x="18947" y="6516"/>
                  <a:pt x="18934" y="5420"/>
                </a:cubicBezTo>
                <a:cubicBezTo>
                  <a:pt x="18921" y="4303"/>
                  <a:pt x="16980" y="3474"/>
                  <a:pt x="14888" y="3623"/>
                </a:cubicBezTo>
                <a:lnTo>
                  <a:pt x="9036" y="3539"/>
                </a:lnTo>
                <a:cubicBezTo>
                  <a:pt x="7528" y="3447"/>
                  <a:pt x="6381" y="2728"/>
                  <a:pt x="6324" y="1855"/>
                </a:cubicBezTo>
                <a:cubicBezTo>
                  <a:pt x="6263" y="912"/>
                  <a:pt x="7481" y="105"/>
                  <a:pt x="9108" y="24"/>
                </a:cubicBezTo>
                <a:lnTo>
                  <a:pt x="15983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6" name="Shape"/>
          <p:cNvSpPr/>
          <p:nvPr/>
        </p:nvSpPr>
        <p:spPr>
          <a:xfrm flipH="1">
            <a:off x="7235265" y="8186673"/>
            <a:ext cx="3872839" cy="5462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1" fill="norm" stroke="1" extrusionOk="0">
                <a:moveTo>
                  <a:pt x="16059" y="8"/>
                </a:moveTo>
                <a:cubicBezTo>
                  <a:pt x="18892" y="127"/>
                  <a:pt x="21206" y="1536"/>
                  <a:pt x="21600" y="3380"/>
                </a:cubicBezTo>
                <a:lnTo>
                  <a:pt x="21572" y="13198"/>
                </a:lnTo>
                <a:lnTo>
                  <a:pt x="18995" y="13105"/>
                </a:lnTo>
                <a:lnTo>
                  <a:pt x="18891" y="3427"/>
                </a:lnTo>
                <a:cubicBezTo>
                  <a:pt x="18521" y="2494"/>
                  <a:pt x="17273" y="1825"/>
                  <a:pt x="15805" y="1774"/>
                </a:cubicBezTo>
                <a:cubicBezTo>
                  <a:pt x="14235" y="1719"/>
                  <a:pt x="12813" y="2378"/>
                  <a:pt x="12366" y="3367"/>
                </a:cubicBezTo>
                <a:lnTo>
                  <a:pt x="12074" y="18109"/>
                </a:lnTo>
                <a:cubicBezTo>
                  <a:pt x="11578" y="19982"/>
                  <a:pt x="9139" y="21366"/>
                  <a:pt x="6241" y="21419"/>
                </a:cubicBezTo>
                <a:cubicBezTo>
                  <a:pt x="3241" y="21474"/>
                  <a:pt x="582" y="20102"/>
                  <a:pt x="40" y="18110"/>
                </a:cubicBezTo>
                <a:lnTo>
                  <a:pt x="0" y="14471"/>
                </a:lnTo>
                <a:lnTo>
                  <a:pt x="2634" y="14438"/>
                </a:lnTo>
                <a:lnTo>
                  <a:pt x="2643" y="18105"/>
                </a:lnTo>
                <a:cubicBezTo>
                  <a:pt x="3090" y="19197"/>
                  <a:pt x="4647" y="19922"/>
                  <a:pt x="6354" y="19847"/>
                </a:cubicBezTo>
                <a:cubicBezTo>
                  <a:pt x="7868" y="19780"/>
                  <a:pt x="9158" y="19090"/>
                  <a:pt x="9548" y="18117"/>
                </a:cubicBezTo>
                <a:lnTo>
                  <a:pt x="9644" y="3462"/>
                </a:lnTo>
                <a:cubicBezTo>
                  <a:pt x="10066" y="1383"/>
                  <a:pt x="12869" y="-126"/>
                  <a:pt x="16059" y="8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7" name="Shape"/>
          <p:cNvSpPr/>
          <p:nvPr/>
        </p:nvSpPr>
        <p:spPr>
          <a:xfrm flipH="1">
            <a:off x="3829144" y="7361671"/>
            <a:ext cx="3872839" cy="5535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26" fill="norm" stroke="1" extrusionOk="0">
                <a:moveTo>
                  <a:pt x="16059" y="8"/>
                </a:moveTo>
                <a:cubicBezTo>
                  <a:pt x="18892" y="126"/>
                  <a:pt x="21206" y="1516"/>
                  <a:pt x="21600" y="3337"/>
                </a:cubicBezTo>
                <a:lnTo>
                  <a:pt x="18891" y="3383"/>
                </a:lnTo>
                <a:cubicBezTo>
                  <a:pt x="18521" y="2462"/>
                  <a:pt x="17273" y="1802"/>
                  <a:pt x="15805" y="1752"/>
                </a:cubicBezTo>
                <a:cubicBezTo>
                  <a:pt x="14235" y="1698"/>
                  <a:pt x="12813" y="2348"/>
                  <a:pt x="12366" y="3324"/>
                </a:cubicBezTo>
                <a:lnTo>
                  <a:pt x="12074" y="17914"/>
                </a:lnTo>
                <a:cubicBezTo>
                  <a:pt x="11778" y="19870"/>
                  <a:pt x="9275" y="21376"/>
                  <a:pt x="6241" y="21424"/>
                </a:cubicBezTo>
                <a:cubicBezTo>
                  <a:pt x="3040" y="21476"/>
                  <a:pt x="278" y="19915"/>
                  <a:pt x="40" y="17783"/>
                </a:cubicBezTo>
                <a:lnTo>
                  <a:pt x="0" y="11177"/>
                </a:lnTo>
                <a:lnTo>
                  <a:pt x="2634" y="11144"/>
                </a:lnTo>
                <a:lnTo>
                  <a:pt x="2643" y="17911"/>
                </a:lnTo>
                <a:cubicBezTo>
                  <a:pt x="3209" y="18912"/>
                  <a:pt x="4723" y="19545"/>
                  <a:pt x="6354" y="19476"/>
                </a:cubicBezTo>
                <a:cubicBezTo>
                  <a:pt x="7794" y="19415"/>
                  <a:pt x="9051" y="18811"/>
                  <a:pt x="9548" y="17923"/>
                </a:cubicBezTo>
                <a:lnTo>
                  <a:pt x="9644" y="3418"/>
                </a:lnTo>
                <a:cubicBezTo>
                  <a:pt x="10066" y="1366"/>
                  <a:pt x="12869" y="-124"/>
                  <a:pt x="16059" y="8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>
              <a:defRPr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8" name="Line"/>
          <p:cNvSpPr/>
          <p:nvPr/>
        </p:nvSpPr>
        <p:spPr>
          <a:xfrm flipH="1" rot="16233675">
            <a:off x="2769377" y="5327968"/>
            <a:ext cx="5749434" cy="1037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8" h="21600" fill="norm" stroke="1" extrusionOk="0">
                <a:moveTo>
                  <a:pt x="15069" y="21588"/>
                </a:moveTo>
                <a:lnTo>
                  <a:pt x="19598" y="21600"/>
                </a:lnTo>
                <a:cubicBezTo>
                  <a:pt x="20780" y="21312"/>
                  <a:pt x="21519" y="20609"/>
                  <a:pt x="21454" y="19847"/>
                </a:cubicBezTo>
                <a:cubicBezTo>
                  <a:pt x="21378" y="18958"/>
                  <a:pt x="20247" y="18229"/>
                  <a:pt x="18760" y="18128"/>
                </a:cubicBezTo>
                <a:lnTo>
                  <a:pt x="5209" y="18044"/>
                </a:lnTo>
                <a:cubicBezTo>
                  <a:pt x="3800" y="17847"/>
                  <a:pt x="2805" y="17097"/>
                  <a:pt x="2798" y="16231"/>
                </a:cubicBezTo>
                <a:cubicBezTo>
                  <a:pt x="2791" y="15380"/>
                  <a:pt x="3750" y="14636"/>
                  <a:pt x="5131" y="14429"/>
                </a:cubicBezTo>
                <a:lnTo>
                  <a:pt x="16184" y="14559"/>
                </a:lnTo>
                <a:cubicBezTo>
                  <a:pt x="17586" y="14493"/>
                  <a:pt x="18671" y="13708"/>
                  <a:pt x="18674" y="12762"/>
                </a:cubicBezTo>
                <a:cubicBezTo>
                  <a:pt x="18676" y="11824"/>
                  <a:pt x="17611" y="11041"/>
                  <a:pt x="16226" y="10977"/>
                </a:cubicBezTo>
                <a:lnTo>
                  <a:pt x="2964" y="10966"/>
                </a:lnTo>
                <a:cubicBezTo>
                  <a:pt x="1312" y="10995"/>
                  <a:pt x="-81" y="10101"/>
                  <a:pt x="4" y="9015"/>
                </a:cubicBezTo>
                <a:cubicBezTo>
                  <a:pt x="70" y="8163"/>
                  <a:pt x="1040" y="7458"/>
                  <a:pt x="2307" y="7351"/>
                </a:cubicBezTo>
                <a:lnTo>
                  <a:pt x="13656" y="7396"/>
                </a:lnTo>
                <a:cubicBezTo>
                  <a:pt x="15291" y="7482"/>
                  <a:pt x="16743" y="6679"/>
                  <a:pt x="16779" y="5636"/>
                </a:cubicBezTo>
                <a:cubicBezTo>
                  <a:pt x="16816" y="4534"/>
                  <a:pt x="15264" y="3688"/>
                  <a:pt x="13515" y="3787"/>
                </a:cubicBezTo>
                <a:lnTo>
                  <a:pt x="8519" y="3702"/>
                </a:lnTo>
                <a:lnTo>
                  <a:pt x="8584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19" name="Circle"/>
          <p:cNvSpPr/>
          <p:nvPr/>
        </p:nvSpPr>
        <p:spPr>
          <a:xfrm>
            <a:off x="13946621" y="8614326"/>
            <a:ext cx="774101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0" name="Circle"/>
          <p:cNvSpPr/>
          <p:nvPr/>
        </p:nvSpPr>
        <p:spPr>
          <a:xfrm>
            <a:off x="7097690" y="10001692"/>
            <a:ext cx="774101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1" name="Circle"/>
          <p:cNvSpPr/>
          <p:nvPr/>
        </p:nvSpPr>
        <p:spPr>
          <a:xfrm>
            <a:off x="3686146" y="7944292"/>
            <a:ext cx="774100" cy="777583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2" name="Circle"/>
          <p:cNvSpPr/>
          <p:nvPr/>
        </p:nvSpPr>
        <p:spPr>
          <a:xfrm>
            <a:off x="154083" y="9490512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3" name="Circle"/>
          <p:cNvSpPr/>
          <p:nvPr/>
        </p:nvSpPr>
        <p:spPr>
          <a:xfrm>
            <a:off x="10516217" y="115817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4" name="Circle"/>
          <p:cNvSpPr/>
          <p:nvPr/>
        </p:nvSpPr>
        <p:spPr>
          <a:xfrm>
            <a:off x="17367032" y="10819779"/>
            <a:ext cx="762001" cy="7620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5" name="Oval"/>
          <p:cNvSpPr/>
          <p:nvPr/>
        </p:nvSpPr>
        <p:spPr>
          <a:xfrm>
            <a:off x="9635349" y="1387532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6" name="Oval"/>
          <p:cNvSpPr/>
          <p:nvPr/>
        </p:nvSpPr>
        <p:spPr>
          <a:xfrm>
            <a:off x="13098217" y="12047065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7" name="Oval"/>
          <p:cNvSpPr/>
          <p:nvPr/>
        </p:nvSpPr>
        <p:spPr>
          <a:xfrm>
            <a:off x="8812534" y="9490512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8" name="Oval"/>
          <p:cNvSpPr/>
          <p:nvPr/>
        </p:nvSpPr>
        <p:spPr>
          <a:xfrm>
            <a:off x="3634025" y="9797674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9" name="Oval"/>
          <p:cNvSpPr/>
          <p:nvPr/>
        </p:nvSpPr>
        <p:spPr>
          <a:xfrm>
            <a:off x="1960385" y="10586384"/>
            <a:ext cx="710601" cy="662997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30" name="Circle"/>
          <p:cNvSpPr/>
          <p:nvPr/>
        </p:nvSpPr>
        <p:spPr>
          <a:xfrm>
            <a:off x="1663896" y="9490512"/>
            <a:ext cx="736000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1" name="Circle"/>
          <p:cNvSpPr/>
          <p:nvPr/>
        </p:nvSpPr>
        <p:spPr>
          <a:xfrm>
            <a:off x="5346896" y="9651379"/>
            <a:ext cx="736000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2" name="Circle"/>
          <p:cNvSpPr/>
          <p:nvPr/>
        </p:nvSpPr>
        <p:spPr>
          <a:xfrm>
            <a:off x="8834741" y="11581779"/>
            <a:ext cx="736001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3" name="Circle"/>
          <p:cNvSpPr/>
          <p:nvPr/>
        </p:nvSpPr>
        <p:spPr>
          <a:xfrm>
            <a:off x="14903048" y="7765245"/>
            <a:ext cx="736001" cy="739312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4" name="Circle"/>
          <p:cNvSpPr/>
          <p:nvPr/>
        </p:nvSpPr>
        <p:spPr>
          <a:xfrm>
            <a:off x="17546220" y="9963535"/>
            <a:ext cx="736001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5" name="Circle"/>
          <p:cNvSpPr/>
          <p:nvPr/>
        </p:nvSpPr>
        <p:spPr>
          <a:xfrm>
            <a:off x="19095882" y="11581779"/>
            <a:ext cx="736001" cy="739311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6" name="Circle"/>
          <p:cNvSpPr/>
          <p:nvPr/>
        </p:nvSpPr>
        <p:spPr>
          <a:xfrm>
            <a:off x="12189430" y="4516288"/>
            <a:ext cx="736001" cy="739311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7" name="Circle"/>
          <p:cNvSpPr/>
          <p:nvPr/>
        </p:nvSpPr>
        <p:spPr>
          <a:xfrm>
            <a:off x="7100989" y="8886329"/>
            <a:ext cx="736000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8" name="Circle"/>
          <p:cNvSpPr/>
          <p:nvPr/>
        </p:nvSpPr>
        <p:spPr>
          <a:xfrm>
            <a:off x="2121096" y="11478941"/>
            <a:ext cx="736000" cy="739311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39" name="Circle"/>
          <p:cNvSpPr/>
          <p:nvPr/>
        </p:nvSpPr>
        <p:spPr>
          <a:xfrm>
            <a:off x="10503517" y="10781621"/>
            <a:ext cx="736001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0" name="Circle"/>
          <p:cNvSpPr/>
          <p:nvPr/>
        </p:nvSpPr>
        <p:spPr>
          <a:xfrm>
            <a:off x="10490817" y="12277978"/>
            <a:ext cx="736001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1" name="Circle"/>
          <p:cNvSpPr/>
          <p:nvPr/>
        </p:nvSpPr>
        <p:spPr>
          <a:xfrm>
            <a:off x="20113150" y="12477088"/>
            <a:ext cx="736001" cy="739312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2" name="Circle"/>
          <p:cNvSpPr/>
          <p:nvPr/>
        </p:nvSpPr>
        <p:spPr>
          <a:xfrm>
            <a:off x="15669705" y="11478941"/>
            <a:ext cx="736001" cy="739311"/>
          </a:xfrm>
          <a:prstGeom prst="ellipse">
            <a:avLst/>
          </a:prstGeom>
          <a:solidFill>
            <a:srgbClr val="942193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3" name="Circle"/>
          <p:cNvSpPr/>
          <p:nvPr/>
        </p:nvSpPr>
        <p:spPr>
          <a:xfrm>
            <a:off x="8815691" y="3354483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4" name="Circle"/>
          <p:cNvSpPr/>
          <p:nvPr/>
        </p:nvSpPr>
        <p:spPr>
          <a:xfrm>
            <a:off x="13914871" y="9740381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5" name="Circle"/>
          <p:cNvSpPr/>
          <p:nvPr/>
        </p:nvSpPr>
        <p:spPr>
          <a:xfrm>
            <a:off x="15613850" y="9433219"/>
            <a:ext cx="774100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6" name="Circle"/>
          <p:cNvSpPr/>
          <p:nvPr/>
        </p:nvSpPr>
        <p:spPr>
          <a:xfrm>
            <a:off x="887390" y="9433219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7" name="Circle"/>
          <p:cNvSpPr/>
          <p:nvPr/>
        </p:nvSpPr>
        <p:spPr>
          <a:xfrm>
            <a:off x="3528937" y="11237825"/>
            <a:ext cx="774100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8" name="Circle"/>
          <p:cNvSpPr/>
          <p:nvPr/>
        </p:nvSpPr>
        <p:spPr>
          <a:xfrm>
            <a:off x="167712" y="2075686"/>
            <a:ext cx="774101" cy="777583"/>
          </a:xfrm>
          <a:prstGeom prst="ellipse">
            <a:avLst/>
          </a:prstGeom>
          <a:solidFill>
            <a:srgbClr val="79797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9" name="40 points de contacts à auditer"/>
          <p:cNvSpPr txBox="1"/>
          <p:nvPr/>
        </p:nvSpPr>
        <p:spPr>
          <a:xfrm>
            <a:off x="3320601" y="-118395"/>
            <a:ext cx="23900894" cy="1422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sz="84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40 points de contacts à auditer</a:t>
            </a:r>
          </a:p>
        </p:txBody>
      </p:sp>
      <p:pic>
        <p:nvPicPr>
          <p:cNvPr id="1950" name="Screenshot 2021-05-16 at 13.56.44.png" descr="Screenshot 2021-05-16 at 13.56.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38875" y="-5155"/>
            <a:ext cx="1619116" cy="1619116"/>
          </a:xfrm>
          <a:prstGeom prst="rect">
            <a:avLst/>
          </a:prstGeom>
          <a:ln w="12700">
            <a:miter lim="400000"/>
          </a:ln>
        </p:spPr>
      </p:pic>
      <p:sp>
        <p:nvSpPr>
          <p:cNvPr id="1951" name="Circle"/>
          <p:cNvSpPr/>
          <p:nvPr/>
        </p:nvSpPr>
        <p:spPr>
          <a:xfrm>
            <a:off x="6173620" y="1032040"/>
            <a:ext cx="736000" cy="739312"/>
          </a:xfrm>
          <a:prstGeom prst="ellipse">
            <a:avLst/>
          </a:prstGeom>
          <a:solidFill>
            <a:srgbClr val="00A1FF"/>
          </a:solidFill>
          <a:ln w="50800">
            <a:solidFill>
              <a:srgbClr val="FFFFFF"/>
            </a:solidFill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Line"/>
          <p:cNvSpPr/>
          <p:nvPr/>
        </p:nvSpPr>
        <p:spPr>
          <a:xfrm flipV="1">
            <a:off x="4704140" y="7488863"/>
            <a:ext cx="1" cy="5141288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54" name="Line"/>
          <p:cNvSpPr/>
          <p:nvPr/>
        </p:nvSpPr>
        <p:spPr>
          <a:xfrm flipV="1">
            <a:off x="6977440" y="4140910"/>
            <a:ext cx="1" cy="8616242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55" name="Line"/>
          <p:cNvSpPr/>
          <p:nvPr/>
        </p:nvSpPr>
        <p:spPr>
          <a:xfrm flipV="1">
            <a:off x="9263440" y="7319870"/>
            <a:ext cx="1" cy="556428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56" name="Line"/>
          <p:cNvSpPr/>
          <p:nvPr/>
        </p:nvSpPr>
        <p:spPr>
          <a:xfrm flipV="1">
            <a:off x="2430840" y="10217149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57" name="Line"/>
          <p:cNvSpPr/>
          <p:nvPr/>
        </p:nvSpPr>
        <p:spPr>
          <a:xfrm flipV="1">
            <a:off x="11549440" y="10344150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58" name="Line"/>
          <p:cNvSpPr/>
          <p:nvPr/>
        </p:nvSpPr>
        <p:spPr>
          <a:xfrm flipV="1">
            <a:off x="13822740" y="10344150"/>
            <a:ext cx="1" cy="2413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59" name="Line"/>
          <p:cNvSpPr/>
          <p:nvPr/>
        </p:nvSpPr>
        <p:spPr>
          <a:xfrm flipH="1" flipV="1">
            <a:off x="16030784" y="5163863"/>
            <a:ext cx="77957" cy="7720287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0" name="Line"/>
          <p:cNvSpPr/>
          <p:nvPr/>
        </p:nvSpPr>
        <p:spPr>
          <a:xfrm flipV="1">
            <a:off x="18394740" y="9394031"/>
            <a:ext cx="1" cy="3236119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1" name="Line"/>
          <p:cNvSpPr/>
          <p:nvPr/>
        </p:nvSpPr>
        <p:spPr>
          <a:xfrm flipV="1">
            <a:off x="20680740" y="5465690"/>
            <a:ext cx="1" cy="7291462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2" name="Parcours Utilisateur"/>
          <p:cNvSpPr txBox="1"/>
          <p:nvPr/>
        </p:nvSpPr>
        <p:spPr>
          <a:xfrm>
            <a:off x="0" y="0"/>
            <a:ext cx="5326640" cy="812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3400"/>
              </a:spcBef>
              <a:defRPr sz="41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Parcours Utilisateur</a:t>
            </a:r>
          </a:p>
        </p:txBody>
      </p:sp>
      <p:sp>
        <p:nvSpPr>
          <p:cNvPr id="1963" name="Line"/>
          <p:cNvSpPr/>
          <p:nvPr/>
        </p:nvSpPr>
        <p:spPr>
          <a:xfrm>
            <a:off x="205841" y="12662199"/>
            <a:ext cx="23972317" cy="1"/>
          </a:xfrm>
          <a:prstGeom prst="line">
            <a:avLst/>
          </a:prstGeom>
          <a:ln w="1143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4" name="Circle"/>
          <p:cNvSpPr/>
          <p:nvPr/>
        </p:nvSpPr>
        <p:spPr>
          <a:xfrm>
            <a:off x="11107725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5" name="Circle"/>
          <p:cNvSpPr/>
          <p:nvPr/>
        </p:nvSpPr>
        <p:spPr>
          <a:xfrm>
            <a:off x="8836406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6" name="Circle"/>
          <p:cNvSpPr/>
          <p:nvPr/>
        </p:nvSpPr>
        <p:spPr>
          <a:xfrm>
            <a:off x="15650362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7" name="Circle"/>
          <p:cNvSpPr/>
          <p:nvPr/>
        </p:nvSpPr>
        <p:spPr>
          <a:xfrm>
            <a:off x="13379043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8" name="Circle"/>
          <p:cNvSpPr/>
          <p:nvPr/>
        </p:nvSpPr>
        <p:spPr>
          <a:xfrm>
            <a:off x="4293768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69" name="Circle"/>
          <p:cNvSpPr/>
          <p:nvPr/>
        </p:nvSpPr>
        <p:spPr>
          <a:xfrm>
            <a:off x="2022450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70" name="Circle"/>
          <p:cNvSpPr/>
          <p:nvPr/>
        </p:nvSpPr>
        <p:spPr>
          <a:xfrm>
            <a:off x="17921681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71" name="Circle"/>
          <p:cNvSpPr/>
          <p:nvPr/>
        </p:nvSpPr>
        <p:spPr>
          <a:xfrm>
            <a:off x="6565087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72" name="Circle"/>
          <p:cNvSpPr/>
          <p:nvPr/>
        </p:nvSpPr>
        <p:spPr>
          <a:xfrm>
            <a:off x="20193000" y="12242800"/>
            <a:ext cx="838800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73" name="Callout"/>
          <p:cNvSpPr/>
          <p:nvPr/>
        </p:nvSpPr>
        <p:spPr>
          <a:xfrm>
            <a:off x="237591" y="6823388"/>
            <a:ext cx="3992961" cy="5017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1" y="0"/>
                </a:moveTo>
                <a:cubicBezTo>
                  <a:pt x="699" y="0"/>
                  <a:pt x="0" y="557"/>
                  <a:pt x="0" y="1242"/>
                </a:cubicBezTo>
                <a:lnTo>
                  <a:pt x="0" y="17012"/>
                </a:lnTo>
                <a:cubicBezTo>
                  <a:pt x="0" y="17698"/>
                  <a:pt x="699" y="18255"/>
                  <a:pt x="1561" y="18255"/>
                </a:cubicBezTo>
                <a:lnTo>
                  <a:pt x="10531" y="18255"/>
                </a:lnTo>
                <a:lnTo>
                  <a:pt x="11829" y="21600"/>
                </a:lnTo>
                <a:lnTo>
                  <a:pt x="13128" y="18255"/>
                </a:lnTo>
                <a:lnTo>
                  <a:pt x="20039" y="18255"/>
                </a:lnTo>
                <a:cubicBezTo>
                  <a:pt x="20901" y="18255"/>
                  <a:pt x="21600" y="17698"/>
                  <a:pt x="21600" y="17012"/>
                </a:cubicBezTo>
                <a:lnTo>
                  <a:pt x="21600" y="1242"/>
                </a:lnTo>
                <a:cubicBezTo>
                  <a:pt x="21600" y="557"/>
                  <a:pt x="20901" y="0"/>
                  <a:pt x="20039" y="0"/>
                </a:cubicBezTo>
                <a:lnTo>
                  <a:pt x="156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74" name="Callout"/>
          <p:cNvSpPr/>
          <p:nvPr/>
        </p:nvSpPr>
        <p:spPr>
          <a:xfrm>
            <a:off x="1064777" y="2192525"/>
            <a:ext cx="5263358" cy="524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4" y="0"/>
                </a:moveTo>
                <a:cubicBezTo>
                  <a:pt x="531" y="0"/>
                  <a:pt x="0" y="532"/>
                  <a:pt x="0" y="1188"/>
                </a:cubicBezTo>
                <a:lnTo>
                  <a:pt x="0" y="16911"/>
                </a:lnTo>
                <a:cubicBezTo>
                  <a:pt x="0" y="17567"/>
                  <a:pt x="531" y="18097"/>
                  <a:pt x="1184" y="18097"/>
                </a:cubicBezTo>
                <a:lnTo>
                  <a:pt x="13996" y="18097"/>
                </a:lnTo>
                <a:lnTo>
                  <a:pt x="14981" y="21600"/>
                </a:lnTo>
                <a:lnTo>
                  <a:pt x="15966" y="18097"/>
                </a:lnTo>
                <a:lnTo>
                  <a:pt x="20416" y="18097"/>
                </a:lnTo>
                <a:cubicBezTo>
                  <a:pt x="21069" y="18097"/>
                  <a:pt x="21600" y="17567"/>
                  <a:pt x="21600" y="16911"/>
                </a:cubicBezTo>
                <a:lnTo>
                  <a:pt x="21600" y="1188"/>
                </a:lnTo>
                <a:cubicBezTo>
                  <a:pt x="21600" y="532"/>
                  <a:pt x="21069" y="0"/>
                  <a:pt x="20416" y="0"/>
                </a:cubicBezTo>
                <a:lnTo>
                  <a:pt x="1184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75" name="Callout"/>
          <p:cNvSpPr/>
          <p:nvPr/>
        </p:nvSpPr>
        <p:spPr>
          <a:xfrm>
            <a:off x="6155114" y="131226"/>
            <a:ext cx="6062664" cy="454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8" y="0"/>
                </a:moveTo>
                <a:cubicBezTo>
                  <a:pt x="461" y="0"/>
                  <a:pt x="0" y="615"/>
                  <a:pt x="0" y="1372"/>
                </a:cubicBezTo>
                <a:lnTo>
                  <a:pt x="0" y="16831"/>
                </a:lnTo>
                <a:cubicBezTo>
                  <a:pt x="0" y="17588"/>
                  <a:pt x="461" y="18201"/>
                  <a:pt x="1028" y="18201"/>
                </a:cubicBezTo>
                <a:lnTo>
                  <a:pt x="2019" y="18201"/>
                </a:lnTo>
                <a:lnTo>
                  <a:pt x="2876" y="21600"/>
                </a:lnTo>
                <a:lnTo>
                  <a:pt x="3732" y="18201"/>
                </a:lnTo>
                <a:lnTo>
                  <a:pt x="20573" y="18201"/>
                </a:lnTo>
                <a:cubicBezTo>
                  <a:pt x="21141" y="18201"/>
                  <a:pt x="21600" y="17588"/>
                  <a:pt x="21600" y="16831"/>
                </a:cubicBezTo>
                <a:lnTo>
                  <a:pt x="21600" y="1372"/>
                </a:lnTo>
                <a:cubicBezTo>
                  <a:pt x="21600" y="615"/>
                  <a:pt x="21141" y="0"/>
                  <a:pt x="20573" y="0"/>
                </a:cubicBezTo>
                <a:lnTo>
                  <a:pt x="1028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76" name="Callout"/>
          <p:cNvSpPr/>
          <p:nvPr/>
        </p:nvSpPr>
        <p:spPr>
          <a:xfrm>
            <a:off x="7483431" y="4172660"/>
            <a:ext cx="5126832" cy="3160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6" y="0"/>
                </a:moveTo>
                <a:cubicBezTo>
                  <a:pt x="545" y="0"/>
                  <a:pt x="0" y="884"/>
                  <a:pt x="0" y="1972"/>
                </a:cubicBezTo>
                <a:lnTo>
                  <a:pt x="0" y="14542"/>
                </a:lnTo>
                <a:cubicBezTo>
                  <a:pt x="0" y="15630"/>
                  <a:pt x="545" y="16514"/>
                  <a:pt x="1216" y="16514"/>
                </a:cubicBezTo>
                <a:lnTo>
                  <a:pt x="6461" y="16514"/>
                </a:lnTo>
                <a:lnTo>
                  <a:pt x="7474" y="21600"/>
                </a:lnTo>
                <a:lnTo>
                  <a:pt x="8486" y="16514"/>
                </a:lnTo>
                <a:lnTo>
                  <a:pt x="20384" y="16514"/>
                </a:lnTo>
                <a:cubicBezTo>
                  <a:pt x="21055" y="16514"/>
                  <a:pt x="21600" y="15630"/>
                  <a:pt x="21600" y="14542"/>
                </a:cubicBezTo>
                <a:lnTo>
                  <a:pt x="21600" y="1972"/>
                </a:lnTo>
                <a:cubicBezTo>
                  <a:pt x="21600" y="884"/>
                  <a:pt x="21055" y="0"/>
                  <a:pt x="20384" y="0"/>
                </a:cubicBezTo>
                <a:lnTo>
                  <a:pt x="1216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77" name="Callout"/>
          <p:cNvSpPr/>
          <p:nvPr/>
        </p:nvSpPr>
        <p:spPr>
          <a:xfrm>
            <a:off x="9591268" y="6950388"/>
            <a:ext cx="3146426" cy="4933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566"/>
                  <a:pt x="0" y="1263"/>
                </a:cubicBezTo>
                <a:lnTo>
                  <a:pt x="0" y="16764"/>
                </a:lnTo>
                <a:cubicBezTo>
                  <a:pt x="0" y="17461"/>
                  <a:pt x="887" y="18025"/>
                  <a:pt x="1981" y="18025"/>
                </a:cubicBezTo>
                <a:lnTo>
                  <a:pt x="11863" y="18025"/>
                </a:lnTo>
                <a:lnTo>
                  <a:pt x="13511" y="21600"/>
                </a:lnTo>
                <a:lnTo>
                  <a:pt x="15162" y="18025"/>
                </a:lnTo>
                <a:lnTo>
                  <a:pt x="19619" y="18025"/>
                </a:lnTo>
                <a:cubicBezTo>
                  <a:pt x="20713" y="18025"/>
                  <a:pt x="21600" y="17461"/>
                  <a:pt x="21600" y="16764"/>
                </a:cubicBezTo>
                <a:lnTo>
                  <a:pt x="21600" y="1263"/>
                </a:lnTo>
                <a:cubicBezTo>
                  <a:pt x="21600" y="566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78" name="Callout"/>
          <p:cNvSpPr/>
          <p:nvPr/>
        </p:nvSpPr>
        <p:spPr>
          <a:xfrm>
            <a:off x="13122653" y="5597742"/>
            <a:ext cx="3146426" cy="5308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526"/>
                  <a:pt x="0" y="1174"/>
                </a:cubicBezTo>
                <a:lnTo>
                  <a:pt x="0" y="17306"/>
                </a:lnTo>
                <a:cubicBezTo>
                  <a:pt x="0" y="17954"/>
                  <a:pt x="887" y="18478"/>
                  <a:pt x="1981" y="18478"/>
                </a:cubicBezTo>
                <a:lnTo>
                  <a:pt x="2915" y="18478"/>
                </a:lnTo>
                <a:lnTo>
                  <a:pt x="4566" y="21600"/>
                </a:lnTo>
                <a:lnTo>
                  <a:pt x="6217" y="18478"/>
                </a:lnTo>
                <a:lnTo>
                  <a:pt x="19619" y="18478"/>
                </a:lnTo>
                <a:cubicBezTo>
                  <a:pt x="20713" y="18478"/>
                  <a:pt x="21600" y="17954"/>
                  <a:pt x="21600" y="17306"/>
                </a:cubicBezTo>
                <a:lnTo>
                  <a:pt x="21600" y="1174"/>
                </a:lnTo>
                <a:cubicBezTo>
                  <a:pt x="21600" y="526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79" name="Callout"/>
          <p:cNvSpPr/>
          <p:nvPr/>
        </p:nvSpPr>
        <p:spPr>
          <a:xfrm>
            <a:off x="12673762" y="692150"/>
            <a:ext cx="5577683" cy="4634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7" y="0"/>
                </a:moveTo>
                <a:cubicBezTo>
                  <a:pt x="501" y="0"/>
                  <a:pt x="0" y="603"/>
                  <a:pt x="0" y="1345"/>
                </a:cubicBezTo>
                <a:lnTo>
                  <a:pt x="0" y="15917"/>
                </a:lnTo>
                <a:cubicBezTo>
                  <a:pt x="0" y="16660"/>
                  <a:pt x="501" y="17260"/>
                  <a:pt x="1117" y="17260"/>
                </a:cubicBezTo>
                <a:lnTo>
                  <a:pt x="12037" y="17260"/>
                </a:lnTo>
                <a:lnTo>
                  <a:pt x="12969" y="21600"/>
                </a:lnTo>
                <a:lnTo>
                  <a:pt x="13898" y="17260"/>
                </a:lnTo>
                <a:lnTo>
                  <a:pt x="20483" y="17260"/>
                </a:lnTo>
                <a:cubicBezTo>
                  <a:pt x="21099" y="17260"/>
                  <a:pt x="21600" y="16660"/>
                  <a:pt x="21600" y="15917"/>
                </a:cubicBezTo>
                <a:lnTo>
                  <a:pt x="21600" y="1345"/>
                </a:lnTo>
                <a:cubicBezTo>
                  <a:pt x="21600" y="603"/>
                  <a:pt x="21099" y="0"/>
                  <a:pt x="20483" y="0"/>
                </a:cubicBezTo>
                <a:lnTo>
                  <a:pt x="1117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80" name="Callout"/>
          <p:cNvSpPr/>
          <p:nvPr/>
        </p:nvSpPr>
        <p:spPr>
          <a:xfrm>
            <a:off x="16375350" y="4831085"/>
            <a:ext cx="4205289" cy="588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3647"/>
                  <a:pt x="0" y="8144"/>
                </a:cubicBezTo>
                <a:cubicBezTo>
                  <a:pt x="0" y="12231"/>
                  <a:pt x="3996" y="15603"/>
                  <a:pt x="9200" y="16188"/>
                </a:cubicBezTo>
                <a:lnTo>
                  <a:pt x="10392" y="21600"/>
                </a:lnTo>
                <a:lnTo>
                  <a:pt x="11978" y="16236"/>
                </a:lnTo>
                <a:cubicBezTo>
                  <a:pt x="17389" y="15793"/>
                  <a:pt x="21600" y="12341"/>
                  <a:pt x="21600" y="8144"/>
                </a:cubicBezTo>
                <a:cubicBezTo>
                  <a:pt x="21600" y="3647"/>
                  <a:pt x="1676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81" name="Callout"/>
          <p:cNvSpPr/>
          <p:nvPr/>
        </p:nvSpPr>
        <p:spPr>
          <a:xfrm>
            <a:off x="18921393" y="463549"/>
            <a:ext cx="5262961" cy="5352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3920"/>
                  <a:pt x="0" y="8756"/>
                </a:cubicBezTo>
                <a:cubicBezTo>
                  <a:pt x="0" y="12405"/>
                  <a:pt x="2755" y="15531"/>
                  <a:pt x="6668" y="16846"/>
                </a:cubicBezTo>
                <a:lnTo>
                  <a:pt x="7147" y="21600"/>
                </a:lnTo>
                <a:lnTo>
                  <a:pt x="8835" y="17360"/>
                </a:lnTo>
                <a:cubicBezTo>
                  <a:pt x="9473" y="17456"/>
                  <a:pt x="10129" y="17513"/>
                  <a:pt x="10801" y="17513"/>
                </a:cubicBezTo>
                <a:cubicBezTo>
                  <a:pt x="16766" y="17513"/>
                  <a:pt x="21600" y="13592"/>
                  <a:pt x="21600" y="8756"/>
                </a:cubicBezTo>
                <a:cubicBezTo>
                  <a:pt x="21600" y="3920"/>
                  <a:pt x="16766" y="0"/>
                  <a:pt x="10801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1982" name="Line"/>
          <p:cNvSpPr/>
          <p:nvPr/>
        </p:nvSpPr>
        <p:spPr>
          <a:xfrm flipV="1">
            <a:off x="23487440" y="10344150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83" name="Circle"/>
          <p:cNvSpPr/>
          <p:nvPr/>
        </p:nvSpPr>
        <p:spPr>
          <a:xfrm>
            <a:off x="23045725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84" name="Callout"/>
          <p:cNvSpPr/>
          <p:nvPr/>
        </p:nvSpPr>
        <p:spPr>
          <a:xfrm>
            <a:off x="21050907" y="6240128"/>
            <a:ext cx="3146426" cy="565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493"/>
                  <a:pt x="0" y="1101"/>
                </a:cubicBezTo>
                <a:lnTo>
                  <a:pt x="0" y="17321"/>
                </a:lnTo>
                <a:cubicBezTo>
                  <a:pt x="0" y="17929"/>
                  <a:pt x="887" y="18422"/>
                  <a:pt x="1981" y="18422"/>
                </a:cubicBezTo>
                <a:lnTo>
                  <a:pt x="14960" y="18422"/>
                </a:lnTo>
                <a:lnTo>
                  <a:pt x="16609" y="21600"/>
                </a:lnTo>
                <a:lnTo>
                  <a:pt x="18260" y="18422"/>
                </a:lnTo>
                <a:lnTo>
                  <a:pt x="19619" y="18422"/>
                </a:lnTo>
                <a:cubicBezTo>
                  <a:pt x="20713" y="18422"/>
                  <a:pt x="21600" y="17929"/>
                  <a:pt x="21600" y="17321"/>
                </a:cubicBezTo>
                <a:lnTo>
                  <a:pt x="21600" y="1101"/>
                </a:lnTo>
                <a:cubicBezTo>
                  <a:pt x="21600" y="493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Line"/>
          <p:cNvSpPr/>
          <p:nvPr/>
        </p:nvSpPr>
        <p:spPr>
          <a:xfrm flipV="1">
            <a:off x="1180492" y="10525522"/>
            <a:ext cx="1" cy="1315769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87" name="Line"/>
          <p:cNvSpPr/>
          <p:nvPr/>
        </p:nvSpPr>
        <p:spPr>
          <a:xfrm flipV="1">
            <a:off x="23269850" y="8814106"/>
            <a:ext cx="1" cy="2800045"/>
          </a:xfrm>
          <a:prstGeom prst="line">
            <a:avLst/>
          </a:prstGeom>
          <a:ln w="25400">
            <a:solidFill>
              <a:srgbClr val="53535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88" name="Line"/>
          <p:cNvSpPr/>
          <p:nvPr/>
        </p:nvSpPr>
        <p:spPr>
          <a:xfrm flipV="1">
            <a:off x="5339139" y="6472863"/>
            <a:ext cx="1" cy="5141288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89" name="Line"/>
          <p:cNvSpPr/>
          <p:nvPr/>
        </p:nvSpPr>
        <p:spPr>
          <a:xfrm flipV="1">
            <a:off x="7612439" y="3392448"/>
            <a:ext cx="1" cy="8348703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0" name="Line"/>
          <p:cNvSpPr/>
          <p:nvPr/>
        </p:nvSpPr>
        <p:spPr>
          <a:xfrm flipV="1">
            <a:off x="9898440" y="6303870"/>
            <a:ext cx="1" cy="5564281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1" name="Line"/>
          <p:cNvSpPr/>
          <p:nvPr/>
        </p:nvSpPr>
        <p:spPr>
          <a:xfrm flipV="1">
            <a:off x="3065839" y="3594779"/>
            <a:ext cx="1" cy="7892371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2" name="Line"/>
          <p:cNvSpPr/>
          <p:nvPr/>
        </p:nvSpPr>
        <p:spPr>
          <a:xfrm flipV="1">
            <a:off x="12184440" y="8814106"/>
            <a:ext cx="1" cy="2800045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3" name="Line"/>
          <p:cNvSpPr/>
          <p:nvPr/>
        </p:nvSpPr>
        <p:spPr>
          <a:xfrm flipH="1" flipV="1">
            <a:off x="14409147" y="8687106"/>
            <a:ext cx="48594" cy="3054045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4" name="Line"/>
          <p:cNvSpPr/>
          <p:nvPr/>
        </p:nvSpPr>
        <p:spPr>
          <a:xfrm flipH="1" flipV="1">
            <a:off x="16665784" y="3265448"/>
            <a:ext cx="77957" cy="8602703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5" name="Line"/>
          <p:cNvSpPr/>
          <p:nvPr/>
        </p:nvSpPr>
        <p:spPr>
          <a:xfrm flipV="1">
            <a:off x="19029741" y="8215425"/>
            <a:ext cx="1" cy="3398725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6" name="Line"/>
          <p:cNvSpPr/>
          <p:nvPr/>
        </p:nvSpPr>
        <p:spPr>
          <a:xfrm flipV="1">
            <a:off x="21315740" y="4931985"/>
            <a:ext cx="1" cy="6809167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7" name="Customer Journey…"/>
          <p:cNvSpPr txBox="1"/>
          <p:nvPr/>
        </p:nvSpPr>
        <p:spPr>
          <a:xfrm>
            <a:off x="122765" y="-141818"/>
            <a:ext cx="6575085" cy="1816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5500">
              <a:lnSpc>
                <a:spcPct val="80000"/>
              </a:lnSpc>
              <a:defRPr sz="55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Customer Journey </a:t>
            </a:r>
          </a:p>
          <a:p>
            <a:pPr defTabSz="825500">
              <a:lnSpc>
                <a:spcPct val="80000"/>
              </a:lnSpc>
              <a:defRPr sz="55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Two Weeks</a:t>
            </a:r>
          </a:p>
        </p:txBody>
      </p:sp>
      <p:sp>
        <p:nvSpPr>
          <p:cNvPr id="1998" name="Line"/>
          <p:cNvSpPr/>
          <p:nvPr/>
        </p:nvSpPr>
        <p:spPr>
          <a:xfrm>
            <a:off x="1439626" y="11646199"/>
            <a:ext cx="21504747" cy="1"/>
          </a:xfrm>
          <a:prstGeom prst="line">
            <a:avLst/>
          </a:prstGeom>
          <a:ln w="1016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999" name="Circle"/>
          <p:cNvSpPr/>
          <p:nvPr/>
        </p:nvSpPr>
        <p:spPr>
          <a:xfrm>
            <a:off x="11742725" y="11226800"/>
            <a:ext cx="838801" cy="838800"/>
          </a:xfrm>
          <a:prstGeom prst="ellipse">
            <a:avLst/>
          </a:prstGeom>
          <a:solidFill>
            <a:srgbClr val="005493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0" name="Circle"/>
          <p:cNvSpPr/>
          <p:nvPr/>
        </p:nvSpPr>
        <p:spPr>
          <a:xfrm>
            <a:off x="9471406" y="11226800"/>
            <a:ext cx="838801" cy="838800"/>
          </a:xfrm>
          <a:prstGeom prst="ellipse">
            <a:avLst/>
          </a:prstGeom>
          <a:solidFill>
            <a:srgbClr val="94D9F6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1" name="Circle"/>
          <p:cNvSpPr/>
          <p:nvPr/>
        </p:nvSpPr>
        <p:spPr>
          <a:xfrm>
            <a:off x="16298062" y="11226800"/>
            <a:ext cx="838801" cy="838800"/>
          </a:xfrm>
          <a:prstGeom prst="ellipse">
            <a:avLst/>
          </a:prstGeom>
          <a:solidFill>
            <a:srgbClr val="00365F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2" name="Circle"/>
          <p:cNvSpPr/>
          <p:nvPr/>
        </p:nvSpPr>
        <p:spPr>
          <a:xfrm>
            <a:off x="14014043" y="11226800"/>
            <a:ext cx="838801" cy="838800"/>
          </a:xfrm>
          <a:prstGeom prst="ellipse">
            <a:avLst/>
          </a:prstGeom>
          <a:solidFill>
            <a:srgbClr val="004275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3" name="Circle"/>
          <p:cNvSpPr/>
          <p:nvPr/>
        </p:nvSpPr>
        <p:spPr>
          <a:xfrm>
            <a:off x="4928768" y="11226800"/>
            <a:ext cx="838801" cy="838800"/>
          </a:xfrm>
          <a:prstGeom prst="ellipse">
            <a:avLst/>
          </a:prstGeom>
          <a:solidFill>
            <a:srgbClr val="34A5DA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4" name="Circle"/>
          <p:cNvSpPr/>
          <p:nvPr/>
        </p:nvSpPr>
        <p:spPr>
          <a:xfrm>
            <a:off x="2657449" y="11226800"/>
            <a:ext cx="838801" cy="838800"/>
          </a:xfrm>
          <a:prstGeom prst="ellipse">
            <a:avLst/>
          </a:prstGeom>
          <a:solidFill>
            <a:srgbClr val="94D9F6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5" name="Circle"/>
          <p:cNvSpPr/>
          <p:nvPr/>
        </p:nvSpPr>
        <p:spPr>
          <a:xfrm>
            <a:off x="18582079" y="11226800"/>
            <a:ext cx="838801" cy="838800"/>
          </a:xfrm>
          <a:prstGeom prst="ellipse">
            <a:avLst/>
          </a:prstGeom>
          <a:solidFill>
            <a:srgbClr val="FF2600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6" name="Circle"/>
          <p:cNvSpPr/>
          <p:nvPr/>
        </p:nvSpPr>
        <p:spPr>
          <a:xfrm>
            <a:off x="7200087" y="11226800"/>
            <a:ext cx="838801" cy="838800"/>
          </a:xfrm>
          <a:prstGeom prst="ellipse">
            <a:avLst/>
          </a:prstGeom>
          <a:solidFill>
            <a:srgbClr val="18679A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7" name="Circle"/>
          <p:cNvSpPr/>
          <p:nvPr/>
        </p:nvSpPr>
        <p:spPr>
          <a:xfrm>
            <a:off x="20878800" y="11226800"/>
            <a:ext cx="838800" cy="838800"/>
          </a:xfrm>
          <a:prstGeom prst="ellipse">
            <a:avLst/>
          </a:prstGeom>
          <a:solidFill>
            <a:srgbClr val="FF2600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08" name="Callout"/>
          <p:cNvSpPr/>
          <p:nvPr/>
        </p:nvSpPr>
        <p:spPr>
          <a:xfrm>
            <a:off x="250985" y="1870388"/>
            <a:ext cx="4907758" cy="2908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0" y="0"/>
                </a:moveTo>
                <a:cubicBezTo>
                  <a:pt x="569" y="0"/>
                  <a:pt x="0" y="960"/>
                  <a:pt x="0" y="2143"/>
                </a:cubicBezTo>
                <a:lnTo>
                  <a:pt x="0" y="14983"/>
                </a:lnTo>
                <a:cubicBezTo>
                  <a:pt x="0" y="16165"/>
                  <a:pt x="569" y="17126"/>
                  <a:pt x="1270" y="17126"/>
                </a:cubicBezTo>
                <a:lnTo>
                  <a:pt x="11319" y="17126"/>
                </a:lnTo>
                <a:lnTo>
                  <a:pt x="12377" y="21600"/>
                </a:lnTo>
                <a:lnTo>
                  <a:pt x="13434" y="17126"/>
                </a:lnTo>
                <a:lnTo>
                  <a:pt x="20330" y="17126"/>
                </a:lnTo>
                <a:cubicBezTo>
                  <a:pt x="21031" y="17126"/>
                  <a:pt x="21600" y="16165"/>
                  <a:pt x="21600" y="14983"/>
                </a:cubicBezTo>
                <a:lnTo>
                  <a:pt x="21600" y="2143"/>
                </a:lnTo>
                <a:cubicBezTo>
                  <a:pt x="21600" y="960"/>
                  <a:pt x="21031" y="0"/>
                  <a:pt x="20330" y="0"/>
                </a:cubicBezTo>
                <a:lnTo>
                  <a:pt x="1270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09" name="Callout"/>
          <p:cNvSpPr/>
          <p:nvPr/>
        </p:nvSpPr>
        <p:spPr>
          <a:xfrm>
            <a:off x="2308899" y="4934659"/>
            <a:ext cx="4908154" cy="3362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0" y="0"/>
                </a:moveTo>
                <a:cubicBezTo>
                  <a:pt x="569" y="0"/>
                  <a:pt x="0" y="830"/>
                  <a:pt x="0" y="1853"/>
                </a:cubicBezTo>
                <a:lnTo>
                  <a:pt x="0" y="13667"/>
                </a:lnTo>
                <a:cubicBezTo>
                  <a:pt x="0" y="14690"/>
                  <a:pt x="569" y="15520"/>
                  <a:pt x="1270" y="15520"/>
                </a:cubicBezTo>
                <a:lnTo>
                  <a:pt x="12376" y="15520"/>
                </a:lnTo>
                <a:lnTo>
                  <a:pt x="13433" y="21600"/>
                </a:lnTo>
                <a:lnTo>
                  <a:pt x="14491" y="15520"/>
                </a:lnTo>
                <a:lnTo>
                  <a:pt x="20330" y="15520"/>
                </a:lnTo>
                <a:cubicBezTo>
                  <a:pt x="21031" y="15520"/>
                  <a:pt x="21600" y="14690"/>
                  <a:pt x="21600" y="13667"/>
                </a:cubicBezTo>
                <a:lnTo>
                  <a:pt x="21600" y="1853"/>
                </a:lnTo>
                <a:cubicBezTo>
                  <a:pt x="21600" y="830"/>
                  <a:pt x="21031" y="0"/>
                  <a:pt x="20330" y="0"/>
                </a:cubicBezTo>
                <a:lnTo>
                  <a:pt x="1270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127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pc="-144" sz="360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010" name="Callout"/>
          <p:cNvSpPr/>
          <p:nvPr/>
        </p:nvSpPr>
        <p:spPr>
          <a:xfrm>
            <a:off x="6790114" y="526631"/>
            <a:ext cx="4575573" cy="3130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2" y="0"/>
                </a:moveTo>
                <a:cubicBezTo>
                  <a:pt x="610" y="0"/>
                  <a:pt x="0" y="892"/>
                  <a:pt x="0" y="1991"/>
                </a:cubicBezTo>
                <a:lnTo>
                  <a:pt x="0" y="14678"/>
                </a:lnTo>
                <a:cubicBezTo>
                  <a:pt x="0" y="15777"/>
                  <a:pt x="610" y="16669"/>
                  <a:pt x="1362" y="16669"/>
                </a:cubicBezTo>
                <a:lnTo>
                  <a:pt x="2675" y="16669"/>
                </a:lnTo>
                <a:lnTo>
                  <a:pt x="3811" y="21600"/>
                </a:lnTo>
                <a:lnTo>
                  <a:pt x="4944" y="16669"/>
                </a:lnTo>
                <a:lnTo>
                  <a:pt x="20240" y="16669"/>
                </a:lnTo>
                <a:cubicBezTo>
                  <a:pt x="20992" y="16669"/>
                  <a:pt x="21600" y="15777"/>
                  <a:pt x="21600" y="14678"/>
                </a:cubicBezTo>
                <a:lnTo>
                  <a:pt x="21600" y="1991"/>
                </a:lnTo>
                <a:cubicBezTo>
                  <a:pt x="21600" y="892"/>
                  <a:pt x="20992" y="0"/>
                  <a:pt x="20240" y="0"/>
                </a:cubicBezTo>
                <a:lnTo>
                  <a:pt x="1362" y="0"/>
                </a:lnTo>
                <a:close/>
              </a:path>
            </a:pathLst>
          </a:custGeom>
          <a:solidFill>
            <a:srgbClr val="DDDDDD">
              <a:alpha val="88168"/>
            </a:srgbClr>
          </a:solidFill>
          <a:ln w="25400">
            <a:solidFill>
              <a:srgbClr val="000000">
                <a:alpha val="88168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11" name="Callout"/>
          <p:cNvSpPr/>
          <p:nvPr/>
        </p:nvSpPr>
        <p:spPr>
          <a:xfrm>
            <a:off x="8436782" y="3156659"/>
            <a:ext cx="4509295" cy="351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82" y="0"/>
                </a:moveTo>
                <a:cubicBezTo>
                  <a:pt x="619" y="0"/>
                  <a:pt x="0" y="795"/>
                  <a:pt x="0" y="1774"/>
                </a:cubicBezTo>
                <a:lnTo>
                  <a:pt x="0" y="13082"/>
                </a:lnTo>
                <a:cubicBezTo>
                  <a:pt x="0" y="14061"/>
                  <a:pt x="619" y="14855"/>
                  <a:pt x="1382" y="14855"/>
                </a:cubicBezTo>
                <a:lnTo>
                  <a:pt x="5992" y="14855"/>
                </a:lnTo>
                <a:lnTo>
                  <a:pt x="7142" y="21600"/>
                </a:lnTo>
                <a:lnTo>
                  <a:pt x="8294" y="14855"/>
                </a:lnTo>
                <a:lnTo>
                  <a:pt x="20220" y="14855"/>
                </a:lnTo>
                <a:cubicBezTo>
                  <a:pt x="20983" y="14855"/>
                  <a:pt x="21600" y="14061"/>
                  <a:pt x="21600" y="13082"/>
                </a:cubicBezTo>
                <a:lnTo>
                  <a:pt x="21600" y="1774"/>
                </a:lnTo>
                <a:cubicBezTo>
                  <a:pt x="21600" y="795"/>
                  <a:pt x="20983" y="0"/>
                  <a:pt x="20220" y="0"/>
                </a:cubicBezTo>
                <a:lnTo>
                  <a:pt x="1382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12" name="Callout"/>
          <p:cNvSpPr/>
          <p:nvPr/>
        </p:nvSpPr>
        <p:spPr>
          <a:xfrm>
            <a:off x="10226268" y="6315388"/>
            <a:ext cx="3146426" cy="3455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808"/>
                  <a:pt x="0" y="1804"/>
                </a:cubicBezTo>
                <a:lnTo>
                  <a:pt x="0" y="13299"/>
                </a:lnTo>
                <a:cubicBezTo>
                  <a:pt x="0" y="14295"/>
                  <a:pt x="887" y="15103"/>
                  <a:pt x="1981" y="15103"/>
                </a:cubicBezTo>
                <a:lnTo>
                  <a:pt x="11863" y="15103"/>
                </a:lnTo>
                <a:lnTo>
                  <a:pt x="13511" y="21600"/>
                </a:lnTo>
                <a:lnTo>
                  <a:pt x="15162" y="15103"/>
                </a:lnTo>
                <a:lnTo>
                  <a:pt x="19619" y="15103"/>
                </a:lnTo>
                <a:cubicBezTo>
                  <a:pt x="20713" y="15103"/>
                  <a:pt x="21600" y="14295"/>
                  <a:pt x="21600" y="13299"/>
                </a:cubicBezTo>
                <a:lnTo>
                  <a:pt x="21600" y="1804"/>
                </a:lnTo>
                <a:cubicBezTo>
                  <a:pt x="21600" y="808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13" name="Callout"/>
          <p:cNvSpPr/>
          <p:nvPr/>
        </p:nvSpPr>
        <p:spPr>
          <a:xfrm>
            <a:off x="13757653" y="5320941"/>
            <a:ext cx="3355182" cy="3415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7" y="0"/>
                </a:moveTo>
                <a:cubicBezTo>
                  <a:pt x="832" y="0"/>
                  <a:pt x="0" y="817"/>
                  <a:pt x="0" y="1824"/>
                </a:cubicBezTo>
                <a:lnTo>
                  <a:pt x="0" y="14925"/>
                </a:lnTo>
                <a:cubicBezTo>
                  <a:pt x="0" y="15932"/>
                  <a:pt x="832" y="16749"/>
                  <a:pt x="1857" y="16749"/>
                </a:cubicBezTo>
                <a:lnTo>
                  <a:pt x="2736" y="16749"/>
                </a:lnTo>
                <a:lnTo>
                  <a:pt x="4282" y="21600"/>
                </a:lnTo>
                <a:lnTo>
                  <a:pt x="5828" y="16749"/>
                </a:lnTo>
                <a:lnTo>
                  <a:pt x="19745" y="16749"/>
                </a:lnTo>
                <a:cubicBezTo>
                  <a:pt x="20770" y="16749"/>
                  <a:pt x="21600" y="15932"/>
                  <a:pt x="21600" y="14925"/>
                </a:cubicBezTo>
                <a:lnTo>
                  <a:pt x="21600" y="1824"/>
                </a:lnTo>
                <a:cubicBezTo>
                  <a:pt x="21600" y="817"/>
                  <a:pt x="20770" y="0"/>
                  <a:pt x="19745" y="0"/>
                </a:cubicBezTo>
                <a:lnTo>
                  <a:pt x="1857" y="0"/>
                </a:lnTo>
                <a:close/>
              </a:path>
            </a:pathLst>
          </a:custGeom>
          <a:solidFill>
            <a:srgbClr val="DDDDDD">
              <a:alpha val="91061"/>
            </a:srgbClr>
          </a:solidFill>
          <a:ln w="25400">
            <a:solidFill>
              <a:srgbClr val="000000">
                <a:alpha val="91061"/>
              </a:srgb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 spc="-144" sz="3600"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014" name="Callout"/>
          <p:cNvSpPr/>
          <p:nvPr/>
        </p:nvSpPr>
        <p:spPr>
          <a:xfrm>
            <a:off x="12971621" y="743179"/>
            <a:ext cx="5314951" cy="3698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" y="0"/>
                </a:moveTo>
                <a:cubicBezTo>
                  <a:pt x="525" y="0"/>
                  <a:pt x="0" y="755"/>
                  <a:pt x="0" y="1685"/>
                </a:cubicBezTo>
                <a:lnTo>
                  <a:pt x="0" y="12427"/>
                </a:lnTo>
                <a:cubicBezTo>
                  <a:pt x="0" y="13358"/>
                  <a:pt x="525" y="14113"/>
                  <a:pt x="1173" y="14113"/>
                </a:cubicBezTo>
                <a:lnTo>
                  <a:pt x="14185" y="14113"/>
                </a:lnTo>
                <a:lnTo>
                  <a:pt x="15161" y="21600"/>
                </a:lnTo>
                <a:lnTo>
                  <a:pt x="16137" y="14113"/>
                </a:lnTo>
                <a:lnTo>
                  <a:pt x="20427" y="14113"/>
                </a:lnTo>
                <a:cubicBezTo>
                  <a:pt x="21075" y="14113"/>
                  <a:pt x="21600" y="13357"/>
                  <a:pt x="21600" y="12427"/>
                </a:cubicBezTo>
                <a:lnTo>
                  <a:pt x="21600" y="1685"/>
                </a:lnTo>
                <a:cubicBezTo>
                  <a:pt x="21600" y="755"/>
                  <a:pt x="21075" y="0"/>
                  <a:pt x="20427" y="0"/>
                </a:cubicBezTo>
                <a:lnTo>
                  <a:pt x="1173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15" name="Callout"/>
          <p:cNvSpPr/>
          <p:nvPr/>
        </p:nvSpPr>
        <p:spPr>
          <a:xfrm>
            <a:off x="17268049" y="3815085"/>
            <a:ext cx="3493295" cy="4471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3741"/>
                  <a:pt x="0" y="8355"/>
                </a:cubicBezTo>
                <a:cubicBezTo>
                  <a:pt x="0" y="12515"/>
                  <a:pt x="3936" y="15955"/>
                  <a:pt x="9082" y="16593"/>
                </a:cubicBezTo>
                <a:lnTo>
                  <a:pt x="10768" y="21600"/>
                </a:lnTo>
                <a:lnTo>
                  <a:pt x="12454" y="16600"/>
                </a:lnTo>
                <a:cubicBezTo>
                  <a:pt x="17631" y="15983"/>
                  <a:pt x="21600" y="12532"/>
                  <a:pt x="21600" y="8355"/>
                </a:cubicBezTo>
                <a:cubicBezTo>
                  <a:pt x="21600" y="3741"/>
                  <a:pt x="16765" y="0"/>
                  <a:pt x="10800" y="0"/>
                </a:cubicBezTo>
                <a:close/>
              </a:path>
            </a:pathLst>
          </a:custGeom>
          <a:solidFill>
            <a:srgbClr val="DDDDDD">
              <a:alpha val="82028"/>
            </a:srgbClr>
          </a:solidFill>
          <a:ln w="25400">
            <a:solidFill>
              <a:srgbClr val="000000">
                <a:alpha val="82028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16" name="Callout"/>
          <p:cNvSpPr/>
          <p:nvPr/>
        </p:nvSpPr>
        <p:spPr>
          <a:xfrm>
            <a:off x="19569093" y="709313"/>
            <a:ext cx="4555333" cy="4471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3741"/>
                  <a:pt x="0" y="8355"/>
                </a:cubicBezTo>
                <a:cubicBezTo>
                  <a:pt x="0" y="11906"/>
                  <a:pt x="2870" y="14931"/>
                  <a:pt x="6910" y="16140"/>
                </a:cubicBezTo>
                <a:lnTo>
                  <a:pt x="8258" y="21600"/>
                </a:lnTo>
                <a:lnTo>
                  <a:pt x="9483" y="16640"/>
                </a:lnTo>
                <a:cubicBezTo>
                  <a:pt x="9915" y="16681"/>
                  <a:pt x="10353" y="16708"/>
                  <a:pt x="10800" y="16708"/>
                </a:cubicBezTo>
                <a:cubicBezTo>
                  <a:pt x="16764" y="16708"/>
                  <a:pt x="21600" y="12968"/>
                  <a:pt x="21600" y="8355"/>
                </a:cubicBezTo>
                <a:cubicBezTo>
                  <a:pt x="21600" y="3741"/>
                  <a:pt x="16764" y="0"/>
                  <a:pt x="10800" y="0"/>
                </a:cubicBez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17" name="Circle"/>
          <p:cNvSpPr/>
          <p:nvPr/>
        </p:nvSpPr>
        <p:spPr>
          <a:xfrm>
            <a:off x="752449" y="11226800"/>
            <a:ext cx="838801" cy="838800"/>
          </a:xfrm>
          <a:prstGeom prst="ellipse">
            <a:avLst/>
          </a:prstGeom>
          <a:solidFill>
            <a:srgbClr val="D2D2D2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18" name="Circle"/>
          <p:cNvSpPr/>
          <p:nvPr/>
        </p:nvSpPr>
        <p:spPr>
          <a:xfrm>
            <a:off x="22850450" y="11226800"/>
            <a:ext cx="838801" cy="838800"/>
          </a:xfrm>
          <a:prstGeom prst="ellipse">
            <a:avLst/>
          </a:prstGeom>
          <a:solidFill>
            <a:srgbClr val="D2D2D2"/>
          </a:solidFill>
          <a:ln w="3175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16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19" name="Line"/>
          <p:cNvSpPr/>
          <p:nvPr/>
        </p:nvSpPr>
        <p:spPr>
          <a:xfrm>
            <a:off x="1112223" y="13043200"/>
            <a:ext cx="22099803" cy="1"/>
          </a:xfrm>
          <a:prstGeom prst="line">
            <a:avLst/>
          </a:prstGeom>
          <a:ln w="38100">
            <a:solidFill>
              <a:srgbClr val="535353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0" name="Line"/>
          <p:cNvSpPr/>
          <p:nvPr/>
        </p:nvSpPr>
        <p:spPr>
          <a:xfrm flipV="1">
            <a:off x="14457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1" name="Line"/>
          <p:cNvSpPr/>
          <p:nvPr/>
        </p:nvSpPr>
        <p:spPr>
          <a:xfrm flipV="1">
            <a:off x="167564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2" name="Line"/>
          <p:cNvSpPr/>
          <p:nvPr/>
        </p:nvSpPr>
        <p:spPr>
          <a:xfrm flipV="1">
            <a:off x="19029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3" name="Line"/>
          <p:cNvSpPr/>
          <p:nvPr/>
        </p:nvSpPr>
        <p:spPr>
          <a:xfrm flipV="1">
            <a:off x="21315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4" name="Line"/>
          <p:cNvSpPr/>
          <p:nvPr/>
        </p:nvSpPr>
        <p:spPr>
          <a:xfrm flipV="1">
            <a:off x="121336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5" name="Line"/>
          <p:cNvSpPr/>
          <p:nvPr/>
        </p:nvSpPr>
        <p:spPr>
          <a:xfrm flipV="1">
            <a:off x="98349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6" name="Line"/>
          <p:cNvSpPr/>
          <p:nvPr/>
        </p:nvSpPr>
        <p:spPr>
          <a:xfrm flipV="1">
            <a:off x="7599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7" name="Line"/>
          <p:cNvSpPr/>
          <p:nvPr/>
        </p:nvSpPr>
        <p:spPr>
          <a:xfrm flipV="1">
            <a:off x="5313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8" name="Line"/>
          <p:cNvSpPr/>
          <p:nvPr/>
        </p:nvSpPr>
        <p:spPr>
          <a:xfrm flipV="1">
            <a:off x="3027740" y="12656150"/>
            <a:ext cx="1" cy="736002"/>
          </a:xfrm>
          <a:prstGeom prst="line">
            <a:avLst/>
          </a:prstGeom>
          <a:ln w="127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29" name="Line"/>
          <p:cNvSpPr/>
          <p:nvPr/>
        </p:nvSpPr>
        <p:spPr>
          <a:xfrm flipV="1">
            <a:off x="1122740" y="12656150"/>
            <a:ext cx="1" cy="736002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30" name="Line"/>
          <p:cNvSpPr/>
          <p:nvPr/>
        </p:nvSpPr>
        <p:spPr>
          <a:xfrm flipV="1">
            <a:off x="23220740" y="12656150"/>
            <a:ext cx="1" cy="736002"/>
          </a:xfrm>
          <a:prstGeom prst="line">
            <a:avLst/>
          </a:prstGeom>
          <a:ln w="254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031" name="Callout"/>
          <p:cNvSpPr/>
          <p:nvPr/>
        </p:nvSpPr>
        <p:spPr>
          <a:xfrm>
            <a:off x="21418346" y="5447155"/>
            <a:ext cx="2827339" cy="3831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04" y="0"/>
                </a:moveTo>
                <a:cubicBezTo>
                  <a:pt x="988" y="0"/>
                  <a:pt x="0" y="729"/>
                  <a:pt x="0" y="1626"/>
                </a:cubicBezTo>
                <a:lnTo>
                  <a:pt x="0" y="14611"/>
                </a:lnTo>
                <a:cubicBezTo>
                  <a:pt x="0" y="15509"/>
                  <a:pt x="988" y="16235"/>
                  <a:pt x="2204" y="16235"/>
                </a:cubicBezTo>
                <a:lnTo>
                  <a:pt x="12422" y="16235"/>
                </a:lnTo>
                <a:lnTo>
                  <a:pt x="14260" y="21600"/>
                </a:lnTo>
                <a:lnTo>
                  <a:pt x="16094" y="16235"/>
                </a:lnTo>
                <a:lnTo>
                  <a:pt x="19396" y="16235"/>
                </a:lnTo>
                <a:cubicBezTo>
                  <a:pt x="20612" y="16235"/>
                  <a:pt x="21600" y="15509"/>
                  <a:pt x="21600" y="14611"/>
                </a:cubicBezTo>
                <a:lnTo>
                  <a:pt x="21600" y="1626"/>
                </a:lnTo>
                <a:cubicBezTo>
                  <a:pt x="21600" y="729"/>
                  <a:pt x="20612" y="0"/>
                  <a:pt x="19396" y="0"/>
                </a:cubicBezTo>
                <a:lnTo>
                  <a:pt x="2204" y="0"/>
                </a:lnTo>
                <a:close/>
              </a:path>
            </a:pathLst>
          </a:custGeom>
          <a:solidFill>
            <a:srgbClr val="DDDDDD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32" name="Callout"/>
          <p:cNvSpPr/>
          <p:nvPr/>
        </p:nvSpPr>
        <p:spPr>
          <a:xfrm>
            <a:off x="42132" y="7126039"/>
            <a:ext cx="3088879" cy="3794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4020"/>
                  <a:pt x="0" y="8980"/>
                </a:cubicBezTo>
                <a:cubicBezTo>
                  <a:pt x="0" y="12924"/>
                  <a:pt x="3061" y="16268"/>
                  <a:pt x="7313" y="17475"/>
                </a:cubicBezTo>
                <a:lnTo>
                  <a:pt x="7954" y="21600"/>
                </a:lnTo>
                <a:lnTo>
                  <a:pt x="10427" y="17947"/>
                </a:lnTo>
                <a:cubicBezTo>
                  <a:pt x="10552" y="17950"/>
                  <a:pt x="10675" y="17963"/>
                  <a:pt x="10801" y="17963"/>
                </a:cubicBezTo>
                <a:cubicBezTo>
                  <a:pt x="16766" y="17963"/>
                  <a:pt x="21600" y="13940"/>
                  <a:pt x="21600" y="8980"/>
                </a:cubicBezTo>
                <a:cubicBezTo>
                  <a:pt x="21600" y="4020"/>
                  <a:pt x="16766" y="0"/>
                  <a:pt x="10801" y="0"/>
                </a:cubicBezTo>
                <a:close/>
              </a:path>
            </a:pathLst>
          </a:custGeom>
          <a:solidFill>
            <a:srgbClr val="DDDDDD">
              <a:alpha val="82028"/>
            </a:srgbClr>
          </a:solidFill>
          <a:ln w="25400">
            <a:solidFill>
              <a:srgbClr val="000000">
                <a:alpha val="82028"/>
              </a:srgbClr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28" sz="3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</a:p>
        </p:txBody>
      </p:sp>
      <p:sp>
        <p:nvSpPr>
          <p:cNvPr id="2033" name="j1    j2   j3        j4        j5     j6   j7        j8      j9           j10      j11"/>
          <p:cNvSpPr txBox="1"/>
          <p:nvPr/>
        </p:nvSpPr>
        <p:spPr>
          <a:xfrm>
            <a:off x="962620" y="12020700"/>
            <a:ext cx="22587546" cy="647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3400"/>
              </a:spcBef>
              <a:defRPr sz="32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j1		  j2			j3		      j4	  	    j5			  j6			j7		      j8		    j9		         j10		    j11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Screenshot 2019-03-31 at 15.54.15.png" descr="Screenshot 2019-03-31 at 15.54.15.png"/>
          <p:cNvPicPr>
            <a:picLocks noChangeAspect="1"/>
          </p:cNvPicPr>
          <p:nvPr/>
        </p:nvPicPr>
        <p:blipFill>
          <a:blip r:embed="rId2">
            <a:extLst/>
          </a:blip>
          <a:srcRect l="0" t="3949" r="0" b="0"/>
          <a:stretch>
            <a:fillRect/>
          </a:stretch>
        </p:blipFill>
        <p:spPr>
          <a:xfrm>
            <a:off x="139700" y="0"/>
            <a:ext cx="24104577" cy="14176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5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" name="Table 1"/>
          <p:cNvGraphicFramePr/>
          <p:nvPr/>
        </p:nvGraphicFramePr>
        <p:xfrm>
          <a:off x="393436" y="446200"/>
          <a:ext cx="22534464" cy="1167765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024103"/>
                <a:gridCol w="2277517"/>
                <a:gridCol w="2231293"/>
                <a:gridCol w="2266592"/>
                <a:gridCol w="2310832"/>
                <a:gridCol w="2290751"/>
                <a:gridCol w="2257806"/>
                <a:gridCol w="2288208"/>
                <a:gridCol w="2298960"/>
                <a:gridCol w="2351063"/>
              </a:tblGrid>
              <a:tr h="166732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Nom du Touchpoint /  Point de contact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1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2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3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4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5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431800" algn="ctr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6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7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8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9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4D80"/>
                    </a:solidFill>
                  </a:tcPr>
                </a:tc>
              </a:tr>
              <a:tr h="87887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Channel / Canal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10418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Interaction du client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87893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Interaction de la marque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20837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Avis du client perçu par le client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👍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😡 👎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😍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💚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⚠️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💬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😀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🙏 🔥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6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😄 📣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286447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Décalage avec le positionnement voulu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66030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pc="-10" sz="2400">
                          <a:solidFill>
                            <a:srgbClr val="FFFFFF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Solutions et propositions d’amélioration
=
plan d’actions</a:t>
                      </a: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0076B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46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63500">
                      <a:solidFill>
                        <a:srgbClr val="929292"/>
                      </a:solidFill>
                      <a:miter lim="400000"/>
                    </a:lnL>
                    <a:lnR w="63500">
                      <a:solidFill>
                        <a:srgbClr val="929292"/>
                      </a:solidFill>
                      <a:miter lim="400000"/>
                    </a:lnR>
                    <a:lnT w="63500">
                      <a:solidFill>
                        <a:srgbClr val="929292"/>
                      </a:solidFill>
                      <a:miter lim="400000"/>
                    </a:lnT>
                    <a:lnB w="63500">
                      <a:solidFill>
                        <a:srgbClr val="929292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9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UX"/>
          <p:cNvSpPr txBox="1"/>
          <p:nvPr/>
        </p:nvSpPr>
        <p:spPr>
          <a:xfrm>
            <a:off x="5856752" y="-503767"/>
            <a:ext cx="11171412" cy="1038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pc="-4200" sz="70000">
                <a:solidFill>
                  <a:srgbClr val="FFFFFF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UX</a:t>
            </a:r>
          </a:p>
        </p:txBody>
      </p:sp>
      <p:sp>
        <p:nvSpPr>
          <p:cNvPr id="2040" name="Line"/>
          <p:cNvSpPr/>
          <p:nvPr/>
        </p:nvSpPr>
        <p:spPr>
          <a:xfrm>
            <a:off x="-2603082" y="14698564"/>
            <a:ext cx="6371069" cy="1556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9" fill="norm" stroke="1" extrusionOk="0">
                <a:moveTo>
                  <a:pt x="0" y="0"/>
                </a:moveTo>
                <a:cubicBezTo>
                  <a:pt x="2973" y="13920"/>
                  <a:pt x="6841" y="21600"/>
                  <a:pt x="10849" y="21539"/>
                </a:cubicBezTo>
                <a:cubicBezTo>
                  <a:pt x="14823" y="21478"/>
                  <a:pt x="18652" y="13806"/>
                  <a:pt x="21600" y="0"/>
                </a:cubicBezTo>
              </a:path>
            </a:pathLst>
          </a:custGeom>
          <a:ln w="469900">
            <a:solidFill>
              <a:srgbClr val="FFFFFF"/>
            </a:solidFill>
            <a:miter lim="400000"/>
            <a:headEnd type="oval"/>
            <a:tailEnd type="arrow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41" name="@kratiroff"/>
          <p:cNvSpPr txBox="1"/>
          <p:nvPr/>
        </p:nvSpPr>
        <p:spPr>
          <a:xfrm>
            <a:off x="10678260" y="12831233"/>
            <a:ext cx="4077346" cy="88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828970">
              <a:lnSpc>
                <a:spcPct val="90000"/>
              </a:lnSpc>
              <a:spcBef>
                <a:spcPts val="1100"/>
              </a:spcBef>
              <a:defRPr b="1" sz="5200">
                <a:solidFill>
                  <a:srgbClr val="3F3F3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@kratiroff</a:t>
            </a:r>
          </a:p>
        </p:txBody>
      </p:sp>
      <p:pic>
        <p:nvPicPr>
          <p:cNvPr id="20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93281" y="7652186"/>
            <a:ext cx="14568387" cy="3255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36642" y="7311214"/>
            <a:ext cx="2802397" cy="2828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roup"/>
          <p:cNvGrpSpPr/>
          <p:nvPr/>
        </p:nvGrpSpPr>
        <p:grpSpPr>
          <a:xfrm>
            <a:off x="9748986" y="-8175"/>
            <a:ext cx="4878516" cy="13732351"/>
            <a:chOff x="0" y="0"/>
            <a:chExt cx="4878515" cy="13732349"/>
          </a:xfrm>
        </p:grpSpPr>
        <p:sp>
          <p:nvSpPr>
            <p:cNvPr id="2045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8FF5F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2046" name="03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ln w="38100" cap="flat">
                    <a:solidFill>
                      <a:srgbClr val="FFFFFF"/>
                    </a:solidFill>
                    <a:prstDash val="solid"/>
                    <a:miter lim="400000"/>
                  </a:ln>
                  <a:solidFill>
                    <a:srgbClr val="797979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03.</a:t>
              </a:r>
            </a:p>
          </p:txBody>
        </p:sp>
        <p:sp>
          <p:nvSpPr>
            <p:cNvPr id="2047" name="Value proposition…"/>
            <p:cNvSpPr txBox="1"/>
            <p:nvPr/>
          </p:nvSpPr>
          <p:spPr>
            <a:xfrm>
              <a:off x="779091" y="1285872"/>
              <a:ext cx="3430372" cy="21450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Value proposition 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Prototypage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5E5E5E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MVP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riangle"/>
          <p:cNvSpPr/>
          <p:nvPr/>
        </p:nvSpPr>
        <p:spPr>
          <a:xfrm>
            <a:off x="16675493" y="1580688"/>
            <a:ext cx="5455759" cy="5071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44" y="0"/>
                </a:moveTo>
                <a:lnTo>
                  <a:pt x="21600" y="21600"/>
                </a:lnTo>
                <a:lnTo>
                  <a:pt x="0" y="21509"/>
                </a:lnTo>
                <a:lnTo>
                  <a:pt x="9944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EE220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1" name="Triangle"/>
          <p:cNvSpPr/>
          <p:nvPr/>
        </p:nvSpPr>
        <p:spPr>
          <a:xfrm>
            <a:off x="16040493" y="1533507"/>
            <a:ext cx="5455759" cy="5119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83" y="0"/>
                </a:moveTo>
                <a:lnTo>
                  <a:pt x="21600" y="21600"/>
                </a:lnTo>
                <a:lnTo>
                  <a:pt x="0" y="21510"/>
                </a:lnTo>
                <a:lnTo>
                  <a:pt x="12283" y="0"/>
                </a:lnTo>
                <a:close/>
              </a:path>
            </a:pathLst>
          </a:custGeom>
          <a:solidFill>
            <a:srgbClr val="B517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EE220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2" name="MVP"/>
          <p:cNvSpPr txBox="1"/>
          <p:nvPr/>
        </p:nvSpPr>
        <p:spPr>
          <a:xfrm>
            <a:off x="39420" y="-1902631"/>
            <a:ext cx="13715257" cy="10477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4800" sz="60000">
                <a:solidFill>
                  <a:srgbClr val="5E5E5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MVP</a:t>
            </a:r>
          </a:p>
        </p:txBody>
      </p:sp>
      <p:sp>
        <p:nvSpPr>
          <p:cNvPr id="2053" name="minimum viable product"/>
          <p:cNvSpPr txBox="1"/>
          <p:nvPr/>
        </p:nvSpPr>
        <p:spPr>
          <a:xfrm>
            <a:off x="-470097" y="7785100"/>
            <a:ext cx="25212521" cy="3530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1583" sz="198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minimum viable product</a:t>
            </a:r>
          </a:p>
        </p:txBody>
      </p:sp>
      <p:pic>
        <p:nvPicPr>
          <p:cNvPr id="205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82915" y="12448263"/>
            <a:ext cx="2579800" cy="842735"/>
          </a:xfrm>
          <a:prstGeom prst="rect">
            <a:avLst/>
          </a:prstGeom>
          <a:ln w="12700">
            <a:miter lim="400000"/>
          </a:ln>
        </p:spPr>
      </p:pic>
      <p:sp>
        <p:nvSpPr>
          <p:cNvPr id="2055" name="Triangle"/>
          <p:cNvSpPr/>
          <p:nvPr/>
        </p:nvSpPr>
        <p:spPr>
          <a:xfrm>
            <a:off x="17242240" y="1488421"/>
            <a:ext cx="4457212" cy="5151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92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9292" y="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56" name="Line"/>
          <p:cNvSpPr/>
          <p:nvPr/>
        </p:nvSpPr>
        <p:spPr>
          <a:xfrm>
            <a:off x="17484676" y="5932427"/>
            <a:ext cx="4457213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57" name="Line"/>
          <p:cNvSpPr/>
          <p:nvPr/>
        </p:nvSpPr>
        <p:spPr>
          <a:xfrm>
            <a:off x="17990404" y="4611627"/>
            <a:ext cx="2986285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58" name="Line"/>
          <p:cNvSpPr/>
          <p:nvPr/>
        </p:nvSpPr>
        <p:spPr>
          <a:xfrm>
            <a:off x="18388857" y="3595627"/>
            <a:ext cx="2186026" cy="1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59" name="Qualité"/>
          <p:cNvSpPr txBox="1"/>
          <p:nvPr/>
        </p:nvSpPr>
        <p:spPr>
          <a:xfrm>
            <a:off x="18622638" y="5102761"/>
            <a:ext cx="1074116" cy="461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Qualité</a:t>
            </a:r>
          </a:p>
        </p:txBody>
      </p:sp>
      <p:sp>
        <p:nvSpPr>
          <p:cNvPr id="2060" name="Fonctionnalités"/>
          <p:cNvSpPr txBox="1"/>
          <p:nvPr/>
        </p:nvSpPr>
        <p:spPr>
          <a:xfrm>
            <a:off x="18066684" y="6042562"/>
            <a:ext cx="2186026" cy="4613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Fonctionnalités</a:t>
            </a:r>
          </a:p>
        </p:txBody>
      </p:sp>
      <p:sp>
        <p:nvSpPr>
          <p:cNvPr id="2061" name="Utilisable"/>
          <p:cNvSpPr txBox="1"/>
          <p:nvPr/>
        </p:nvSpPr>
        <p:spPr>
          <a:xfrm>
            <a:off x="18478926" y="3883562"/>
            <a:ext cx="1361542" cy="4613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Utilisable</a:t>
            </a:r>
          </a:p>
        </p:txBody>
      </p:sp>
      <p:sp>
        <p:nvSpPr>
          <p:cNvPr id="2062" name="Design"/>
          <p:cNvSpPr txBox="1"/>
          <p:nvPr/>
        </p:nvSpPr>
        <p:spPr>
          <a:xfrm>
            <a:off x="18631173" y="2994561"/>
            <a:ext cx="1057048" cy="461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Design</a:t>
            </a:r>
          </a:p>
        </p:txBody>
      </p:sp>
      <p:sp>
        <p:nvSpPr>
          <p:cNvPr id="2063" name="MVP   MVP  MVP"/>
          <p:cNvSpPr txBox="1"/>
          <p:nvPr/>
        </p:nvSpPr>
        <p:spPr>
          <a:xfrm rot="18060000">
            <a:off x="15498031" y="4561233"/>
            <a:ext cx="3868929" cy="6595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z="3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MVP   MVP  MVP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figma.png" descr="figma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849" y="-9596"/>
            <a:ext cx="24439698" cy="13735192"/>
          </a:xfrm>
          <a:prstGeom prst="rect">
            <a:avLst/>
          </a:prstGeom>
          <a:ln w="12700">
            <a:miter lim="400000"/>
          </a:ln>
        </p:spPr>
      </p:pic>
      <p:sp>
        <p:nvSpPr>
          <p:cNvPr id="2066" name="FIGMA"/>
          <p:cNvSpPr txBox="1"/>
          <p:nvPr/>
        </p:nvSpPr>
        <p:spPr>
          <a:xfrm>
            <a:off x="1550797" y="2533650"/>
            <a:ext cx="20317206" cy="10121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4632" sz="57900"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/>
            <a:r>
              <a:t>FIGMA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9467" y="-292100"/>
            <a:ext cx="16256001" cy="1145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84364" y="4107815"/>
            <a:ext cx="8328237" cy="4164119"/>
          </a:xfrm>
          <a:prstGeom prst="rect">
            <a:avLst/>
          </a:prstGeom>
          <a:ln w="12700">
            <a:miter lim="400000"/>
          </a:ln>
        </p:spPr>
      </p:pic>
      <p:sp>
        <p:nvSpPr>
          <p:cNvPr id="2072" name="Prototypage Wireframing"/>
          <p:cNvSpPr txBox="1"/>
          <p:nvPr/>
        </p:nvSpPr>
        <p:spPr>
          <a:xfrm>
            <a:off x="16279086" y="-35029"/>
            <a:ext cx="7820076" cy="27951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70000"/>
              </a:lnSpc>
              <a:defRPr sz="1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Prototypage</a:t>
            </a:r>
            <a:br/>
            <a:r>
              <a:t>Wireframing</a:t>
            </a:r>
          </a:p>
        </p:txBody>
      </p:sp>
      <p:sp>
        <p:nvSpPr>
          <p:cNvPr id="2073" name="Value…"/>
          <p:cNvSpPr txBox="1"/>
          <p:nvPr/>
        </p:nvSpPr>
        <p:spPr>
          <a:xfrm>
            <a:off x="10237218" y="7325359"/>
            <a:ext cx="13648912" cy="64211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 defTabSz="825500">
              <a:lnSpc>
                <a:spcPct val="60000"/>
              </a:lnSpc>
              <a:defRPr spc="-1824" sz="22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Value</a:t>
            </a:r>
          </a:p>
          <a:p>
            <a:pPr algn="r" defTabSz="825500">
              <a:lnSpc>
                <a:spcPct val="60000"/>
              </a:lnSpc>
              <a:defRPr spc="-1824" sz="22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Proposition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8565" y="1167460"/>
            <a:ext cx="17959595" cy="11381080"/>
          </a:xfrm>
          <a:prstGeom prst="rect">
            <a:avLst/>
          </a:prstGeom>
          <a:ln w="12700">
            <a:miter lim="400000"/>
          </a:ln>
        </p:spPr>
      </p:pic>
      <p:sp>
        <p:nvSpPr>
          <p:cNvPr id="2076" name="Prototypage Wireframing"/>
          <p:cNvSpPr txBox="1"/>
          <p:nvPr/>
        </p:nvSpPr>
        <p:spPr>
          <a:xfrm>
            <a:off x="16279086" y="-35029"/>
            <a:ext cx="7820076" cy="27951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70000"/>
              </a:lnSpc>
              <a:defRPr sz="11400">
                <a:solidFill>
                  <a:srgbClr val="004D8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Prototypage</a:t>
            </a:r>
            <a:br/>
            <a:r>
              <a:t>Wireframing</a:t>
            </a:r>
          </a:p>
        </p:txBody>
      </p:sp>
      <p:pic>
        <p:nvPicPr>
          <p:cNvPr id="20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4221" y="-686640"/>
            <a:ext cx="8496560" cy="6499869"/>
          </a:xfrm>
          <a:prstGeom prst="rect">
            <a:avLst/>
          </a:prstGeom>
          <a:ln w="12700">
            <a:miter lim="400000"/>
          </a:ln>
        </p:spPr>
      </p:pic>
      <p:sp>
        <p:nvSpPr>
          <p:cNvPr id="2078" name="Value…"/>
          <p:cNvSpPr txBox="1"/>
          <p:nvPr/>
        </p:nvSpPr>
        <p:spPr>
          <a:xfrm>
            <a:off x="106300" y="6029959"/>
            <a:ext cx="16617029" cy="77825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825500">
              <a:lnSpc>
                <a:spcPct val="60000"/>
              </a:lnSpc>
              <a:defRPr spc="-2224" sz="27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Value</a:t>
            </a:r>
          </a:p>
          <a:p>
            <a:pPr defTabSz="825500">
              <a:lnSpc>
                <a:spcPct val="60000"/>
              </a:lnSpc>
              <a:defRPr spc="-2224" sz="27800">
                <a:ln w="381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55B7FF"/>
                </a:solidFill>
                <a:effectLst>
                  <a:outerShdw sx="100000" sy="100000" kx="0" ky="0" algn="b" rotWithShape="0" blurRad="63500" dist="241300" dir="1980000">
                    <a:srgbClr val="5E5E5E"/>
                  </a:outerShdw>
                </a:effectLst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t>Proposition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3" name="Group"/>
          <p:cNvGrpSpPr/>
          <p:nvPr/>
        </p:nvGrpSpPr>
        <p:grpSpPr>
          <a:xfrm>
            <a:off x="14625786" y="-8175"/>
            <a:ext cx="4878516" cy="13732351"/>
            <a:chOff x="0" y="0"/>
            <a:chExt cx="4878515" cy="13732349"/>
          </a:xfrm>
        </p:grpSpPr>
        <p:sp>
          <p:nvSpPr>
            <p:cNvPr id="2080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67E90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2081" name="04."/>
            <p:cNvSpPr txBox="1"/>
            <p:nvPr/>
          </p:nvSpPr>
          <p:spPr>
            <a:xfrm>
              <a:off x="2754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04.</a:t>
              </a:r>
            </a:p>
          </p:txBody>
        </p:sp>
        <p:sp>
          <p:nvSpPr>
            <p:cNvPr id="2082" name="Content Calendar by audience…"/>
            <p:cNvSpPr txBox="1"/>
            <p:nvPr/>
          </p:nvSpPr>
          <p:spPr>
            <a:xfrm>
              <a:off x="779091" y="1285872"/>
              <a:ext cx="3370023" cy="2580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Content Calendar</a:t>
              </a:r>
              <a:br/>
              <a:r>
                <a:t>by audience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by channel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Budget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CAC</a:t>
              </a:r>
            </a:p>
          </p:txBody>
        </p:sp>
      </p:grpSp>
      <p:sp>
        <p:nvSpPr>
          <p:cNvPr id="2084" name="Shape"/>
          <p:cNvSpPr/>
          <p:nvPr/>
        </p:nvSpPr>
        <p:spPr>
          <a:xfrm rot="1025848">
            <a:off x="1760223" y="2765178"/>
            <a:ext cx="10552665" cy="9688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0657" h="15999" fill="norm" stroke="1" extrusionOk="0">
                <a:moveTo>
                  <a:pt x="5328" y="3849"/>
                </a:moveTo>
                <a:cubicBezTo>
                  <a:pt x="7532" y="-5601"/>
                  <a:pt x="16128" y="3849"/>
                  <a:pt x="5328" y="15999"/>
                </a:cubicBezTo>
                <a:cubicBezTo>
                  <a:pt x="-5472" y="3849"/>
                  <a:pt x="3124" y="-5601"/>
                  <a:pt x="5328" y="3849"/>
                </a:cubicBezTo>
                <a:close/>
              </a:path>
            </a:pathLst>
          </a:custGeom>
          <a:solidFill>
            <a:srgbClr val="67E905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 defTabSz="2438400">
              <a:defRPr sz="4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2085" name="Empreinte…"/>
          <p:cNvSpPr txBox="1"/>
          <p:nvPr/>
        </p:nvSpPr>
        <p:spPr>
          <a:xfrm rot="1025848">
            <a:off x="3682499" y="5806841"/>
            <a:ext cx="6984188" cy="2707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/>
          <a:p>
            <a:pPr algn="ctr" defTabSz="2438400">
              <a:defRPr b="1" sz="80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Empreinte</a:t>
            </a:r>
          </a:p>
          <a:p>
            <a:pPr algn="ctr" defTabSz="2438400">
              <a:defRPr b="1" sz="8000">
                <a:solidFill>
                  <a:srgbClr val="5E5E5E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Digitale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3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I-want-to-go…"/>
          <p:cNvSpPr/>
          <p:nvPr/>
        </p:nvSpPr>
        <p:spPr>
          <a:xfrm>
            <a:off x="6262904" y="-42699"/>
            <a:ext cx="5750163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DB4437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go</a:t>
            </a:r>
          </a:p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  <a:br/>
            <a:r>
              <a:rPr sz="4400"/>
              <a:t>B1: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B2: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B3: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B4: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B5:</a:t>
            </a:r>
          </a:p>
        </p:txBody>
      </p:sp>
      <p:sp>
        <p:nvSpPr>
          <p:cNvPr id="2088" name="Information"/>
          <p:cNvSpPr txBox="1"/>
          <p:nvPr/>
        </p:nvSpPr>
        <p:spPr>
          <a:xfrm>
            <a:off x="3251322" y="11890055"/>
            <a:ext cx="276735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defTabSz="2438400">
              <a:lnSpc>
                <a:spcPct val="70000"/>
              </a:lnSpc>
              <a:defRPr spc="-164" sz="4100">
                <a:solidFill>
                  <a:srgbClr val="4385F5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Information</a:t>
            </a:r>
          </a:p>
        </p:txBody>
      </p:sp>
      <p:sp>
        <p:nvSpPr>
          <p:cNvPr id="2089" name="Action Decision"/>
          <p:cNvSpPr txBox="1"/>
          <p:nvPr/>
        </p:nvSpPr>
        <p:spPr>
          <a:xfrm>
            <a:off x="16184540" y="11902813"/>
            <a:ext cx="2096174" cy="14528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F4B4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Action</a:t>
            </a:r>
            <a:br/>
            <a:r>
              <a:t>Decision</a:t>
            </a:r>
          </a:p>
        </p:txBody>
      </p:sp>
      <p:sp>
        <p:nvSpPr>
          <p:cNvPr id="2090" name="Purchase…"/>
          <p:cNvSpPr txBox="1"/>
          <p:nvPr/>
        </p:nvSpPr>
        <p:spPr>
          <a:xfrm>
            <a:off x="21375930" y="11907892"/>
            <a:ext cx="2929294" cy="1950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Purchase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Promotion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Sales-Saving</a:t>
            </a:r>
          </a:p>
        </p:txBody>
      </p:sp>
      <p:sp>
        <p:nvSpPr>
          <p:cNvPr id="2091" name="Direction…"/>
          <p:cNvSpPr txBox="1"/>
          <p:nvPr/>
        </p:nvSpPr>
        <p:spPr>
          <a:xfrm>
            <a:off x="9914177" y="11890113"/>
            <a:ext cx="2220101" cy="14528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DB4437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Direction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DB4437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Hours</a:t>
            </a:r>
          </a:p>
        </p:txBody>
      </p:sp>
      <p:sp>
        <p:nvSpPr>
          <p:cNvPr id="2092" name="I-want-to-know…"/>
          <p:cNvSpPr/>
          <p:nvPr/>
        </p:nvSpPr>
        <p:spPr>
          <a:xfrm>
            <a:off x="162408" y="-42699"/>
            <a:ext cx="5750163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4385F5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know</a:t>
            </a:r>
          </a:p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A1: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A2: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A3: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A4: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A5:</a:t>
            </a:r>
          </a:p>
        </p:txBody>
      </p:sp>
      <p:sp>
        <p:nvSpPr>
          <p:cNvPr id="2093" name="I-want-to-do…"/>
          <p:cNvSpPr/>
          <p:nvPr/>
        </p:nvSpPr>
        <p:spPr>
          <a:xfrm>
            <a:off x="12388800" y="-42699"/>
            <a:ext cx="5750163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F4B4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do</a:t>
            </a:r>
          </a:p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C1: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C2: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C3: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C4: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C5:</a:t>
            </a:r>
          </a:p>
        </p:txBody>
      </p:sp>
      <p:sp>
        <p:nvSpPr>
          <p:cNvPr id="2094" name="I-want-to-buy…"/>
          <p:cNvSpPr/>
          <p:nvPr/>
        </p:nvSpPr>
        <p:spPr>
          <a:xfrm>
            <a:off x="18465634" y="-42699"/>
            <a:ext cx="5750163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0E9E59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buy</a:t>
            </a:r>
          </a:p>
          <a:p>
            <a:pPr algn="ctr" defTabSz="2438400">
              <a:lnSpc>
                <a:spcPct val="80000"/>
              </a:lnSpc>
              <a:defRPr sz="5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D1: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D2: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D3: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D4:</a:t>
            </a:r>
          </a:p>
          <a:p>
            <a:pPr algn="ctr" defTabSz="2438400">
              <a:lnSpc>
                <a:spcPct val="80000"/>
              </a:lnSpc>
              <a:defRPr sz="44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D5: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I-want-to-go…"/>
          <p:cNvSpPr/>
          <p:nvPr/>
        </p:nvSpPr>
        <p:spPr>
          <a:xfrm>
            <a:off x="5055715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DB4437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go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  <a:br/>
            <a:r>
              <a:rPr sz="3800"/>
              <a:t>B1: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B5:</a:t>
            </a:r>
          </a:p>
        </p:txBody>
      </p:sp>
      <p:sp>
        <p:nvSpPr>
          <p:cNvPr id="2097" name="Information"/>
          <p:cNvSpPr txBox="1"/>
          <p:nvPr/>
        </p:nvSpPr>
        <p:spPr>
          <a:xfrm>
            <a:off x="1961618" y="12122130"/>
            <a:ext cx="2767356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defTabSz="2438400">
              <a:lnSpc>
                <a:spcPct val="70000"/>
              </a:lnSpc>
              <a:defRPr spc="-164" sz="4100">
                <a:solidFill>
                  <a:srgbClr val="4385F5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Information</a:t>
            </a:r>
          </a:p>
        </p:txBody>
      </p:sp>
      <p:sp>
        <p:nvSpPr>
          <p:cNvPr id="2098" name="Action Decision"/>
          <p:cNvSpPr txBox="1"/>
          <p:nvPr/>
        </p:nvSpPr>
        <p:spPr>
          <a:xfrm>
            <a:off x="12399833" y="11873210"/>
            <a:ext cx="2096174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F4B4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Action</a:t>
            </a:r>
            <a:br/>
            <a:r>
              <a:t>Decision</a:t>
            </a:r>
          </a:p>
        </p:txBody>
      </p:sp>
      <p:sp>
        <p:nvSpPr>
          <p:cNvPr id="2099" name="Purchase…"/>
          <p:cNvSpPr txBox="1"/>
          <p:nvPr/>
        </p:nvSpPr>
        <p:spPr>
          <a:xfrm>
            <a:off x="16358035" y="11977231"/>
            <a:ext cx="2929294" cy="1950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Purchase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Promotion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0E9E59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Sales-Saving</a:t>
            </a:r>
          </a:p>
        </p:txBody>
      </p:sp>
      <p:sp>
        <p:nvSpPr>
          <p:cNvPr id="2100" name="Direction…"/>
          <p:cNvSpPr txBox="1"/>
          <p:nvPr/>
        </p:nvSpPr>
        <p:spPr>
          <a:xfrm>
            <a:off x="7454354" y="11873210"/>
            <a:ext cx="2220100" cy="1452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defTabSz="2438400">
              <a:lnSpc>
                <a:spcPct val="70000"/>
              </a:lnSpc>
              <a:defRPr spc="-164" sz="4100">
                <a:solidFill>
                  <a:srgbClr val="DB4437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Direction</a:t>
            </a:r>
          </a:p>
          <a:p>
            <a:pPr algn="r" defTabSz="2438400">
              <a:lnSpc>
                <a:spcPct val="70000"/>
              </a:lnSpc>
              <a:defRPr spc="-164" sz="4100">
                <a:solidFill>
                  <a:srgbClr val="DB4437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Hours</a:t>
            </a:r>
          </a:p>
        </p:txBody>
      </p:sp>
      <p:sp>
        <p:nvSpPr>
          <p:cNvPr id="2101" name="I-want-to-know…"/>
          <p:cNvSpPr/>
          <p:nvPr/>
        </p:nvSpPr>
        <p:spPr>
          <a:xfrm>
            <a:off x="162408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4385F5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know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A5:</a:t>
            </a:r>
          </a:p>
        </p:txBody>
      </p:sp>
      <p:sp>
        <p:nvSpPr>
          <p:cNvPr id="2102" name="I-want-to-do…"/>
          <p:cNvSpPr/>
          <p:nvPr/>
        </p:nvSpPr>
        <p:spPr>
          <a:xfrm>
            <a:off x="9949021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F4B4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do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C5:</a:t>
            </a:r>
          </a:p>
        </p:txBody>
      </p:sp>
      <p:sp>
        <p:nvSpPr>
          <p:cNvPr id="2103" name="I-want-to-buy…"/>
          <p:cNvSpPr/>
          <p:nvPr/>
        </p:nvSpPr>
        <p:spPr>
          <a:xfrm>
            <a:off x="14842328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0E9E59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buy</a:t>
            </a:r>
          </a:p>
          <a:p>
            <a:pPr algn="ctr" defTabSz="2438400">
              <a:lnSpc>
                <a:spcPct val="80000"/>
              </a:lnSpc>
              <a:defRPr sz="4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D1: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D2: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D3: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D4:</a:t>
            </a:r>
          </a:p>
          <a:p>
            <a:pPr algn="ctr" defTabSz="2438400">
              <a:lnSpc>
                <a:spcPct val="80000"/>
              </a:lnSpc>
              <a:defRPr sz="38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D5:</a:t>
            </a:r>
          </a:p>
        </p:txBody>
      </p:sp>
      <p:sp>
        <p:nvSpPr>
          <p:cNvPr id="2104" name="I-want-to-???…"/>
          <p:cNvSpPr/>
          <p:nvPr/>
        </p:nvSpPr>
        <p:spPr>
          <a:xfrm>
            <a:off x="19735634" y="198601"/>
            <a:ext cx="4445001" cy="11890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19328"/>
                </a:lnTo>
                <a:lnTo>
                  <a:pt x="19238" y="19328"/>
                </a:lnTo>
                <a:lnTo>
                  <a:pt x="16630" y="21600"/>
                </a:lnTo>
                <a:lnTo>
                  <a:pt x="13838" y="19328"/>
                </a:lnTo>
                <a:lnTo>
                  <a:pt x="0" y="19328"/>
                </a:lnTo>
                <a:lnTo>
                  <a:pt x="0" y="0"/>
                </a:lnTo>
                <a:close/>
              </a:path>
            </a:pathLst>
          </a:custGeom>
          <a:solidFill>
            <a:srgbClr val="627072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 algn="ctr" defTabSz="2438400">
              <a:lnSpc>
                <a:spcPct val="80000"/>
              </a:lnSpc>
              <a:defRPr sz="6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I-want-to-</a:t>
            </a:r>
            <a:r>
              <a:rPr b="1"/>
              <a:t>???</a:t>
            </a:r>
          </a:p>
          <a:p>
            <a:pPr algn="ctr" defTabSz="2438400">
              <a:lnSpc>
                <a:spcPct val="80000"/>
              </a:lnSpc>
              <a:defRPr sz="6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moments: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E1: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E2: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E3: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E4:</a:t>
            </a:r>
          </a:p>
          <a:p>
            <a:pPr algn="ctr" defTabSz="2438400">
              <a:lnSpc>
                <a:spcPct val="80000"/>
              </a:lnSpc>
              <a:defRPr sz="5700">
                <a:solidFill>
                  <a:srgbClr val="FFFFFF"/>
                </a:solidFill>
                <a:latin typeface="IBM Plex Serif"/>
                <a:ea typeface="IBM Plex Serif"/>
                <a:cs typeface="IBM Plex Serif"/>
                <a:sym typeface="IBM Plex Serif"/>
              </a:defRPr>
            </a:pPr>
            <a:r>
              <a:t>E5:</a:t>
            </a:r>
          </a:p>
        </p:txBody>
      </p:sp>
      <p:sp>
        <p:nvSpPr>
          <p:cNvPr id="2105" name="???"/>
          <p:cNvSpPr txBox="1"/>
          <p:nvPr/>
        </p:nvSpPr>
        <p:spPr>
          <a:xfrm>
            <a:off x="23205528" y="11977231"/>
            <a:ext cx="975107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 defTabSz="2438400">
              <a:lnSpc>
                <a:spcPct val="70000"/>
              </a:lnSpc>
              <a:defRPr spc="-164" sz="4100">
                <a:solidFill>
                  <a:srgbClr val="535353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/>
            <a:r>
              <a:t>???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6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Titre 3"/>
          <p:cNvSpPr txBox="1"/>
          <p:nvPr>
            <p:ph type="title"/>
          </p:nvPr>
        </p:nvSpPr>
        <p:spPr>
          <a:xfrm>
            <a:off x="7" y="76202"/>
            <a:ext cx="24384005" cy="2952001"/>
          </a:xfrm>
          <a:prstGeom prst="rect">
            <a:avLst/>
          </a:prstGeom>
        </p:spPr>
        <p:txBody>
          <a:bodyPr/>
          <a:lstStyle/>
          <a:p>
            <a:pPr/>
            <a:r>
              <a:t>POESM</a:t>
            </a:r>
          </a:p>
        </p:txBody>
      </p:sp>
      <p:sp>
        <p:nvSpPr>
          <p:cNvPr id="2108" name="Espace réservé du contenu 4"/>
          <p:cNvSpPr txBox="1"/>
          <p:nvPr>
            <p:ph type="body" idx="1"/>
          </p:nvPr>
        </p:nvSpPr>
        <p:spPr>
          <a:xfrm>
            <a:off x="304799" y="2529426"/>
            <a:ext cx="23774401" cy="1092200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300"/>
              </a:spcBef>
              <a:defRPr sz="9600"/>
            </a:pPr>
            <a:r>
              <a:t>Paid Media</a:t>
            </a:r>
          </a:p>
          <a:p>
            <a:pPr>
              <a:spcBef>
                <a:spcPts val="2300"/>
              </a:spcBef>
              <a:defRPr sz="9600"/>
            </a:pPr>
            <a:r>
              <a:t>Owned Media</a:t>
            </a:r>
          </a:p>
          <a:p>
            <a:pPr>
              <a:spcBef>
                <a:spcPts val="2300"/>
              </a:spcBef>
              <a:defRPr sz="9600"/>
            </a:pPr>
            <a:r>
              <a:t>Earned Social</a:t>
            </a:r>
          </a:p>
          <a:p>
            <a:pPr>
              <a:spcBef>
                <a:spcPts val="2300"/>
              </a:spcBef>
              <a:defRPr sz="9600"/>
            </a:pPr>
            <a:r>
              <a:t>Shared Social</a:t>
            </a:r>
          </a:p>
          <a:p>
            <a:pPr>
              <a:spcBef>
                <a:spcPts val="2300"/>
              </a:spcBef>
              <a:defRPr sz="9600"/>
            </a:pPr>
            <a:r>
              <a:t>Managed Marketing</a:t>
            </a:r>
          </a:p>
        </p:txBody>
      </p:sp>
      <p:grpSp>
        <p:nvGrpSpPr>
          <p:cNvPr id="2111" name="Heart 1"/>
          <p:cNvGrpSpPr/>
          <p:nvPr/>
        </p:nvGrpSpPr>
        <p:grpSpPr>
          <a:xfrm>
            <a:off x="11148306" y="1809033"/>
            <a:ext cx="12934699" cy="12362788"/>
            <a:chOff x="0" y="0"/>
            <a:chExt cx="12934698" cy="12362786"/>
          </a:xfrm>
        </p:grpSpPr>
        <p:sp>
          <p:nvSpPr>
            <p:cNvPr id="2109" name="Shape"/>
            <p:cNvSpPr/>
            <p:nvPr/>
          </p:nvSpPr>
          <p:spPr>
            <a:xfrm rot="1025848">
              <a:off x="1191018" y="1337145"/>
              <a:ext cx="10552664" cy="9688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0657" h="15999" fill="norm" stroke="1" extrusionOk="0">
                  <a:moveTo>
                    <a:pt x="5328" y="3849"/>
                  </a:moveTo>
                  <a:cubicBezTo>
                    <a:pt x="7532" y="-5601"/>
                    <a:pt x="16128" y="3849"/>
                    <a:pt x="5328" y="15999"/>
                  </a:cubicBezTo>
                  <a:cubicBezTo>
                    <a:pt x="-5472" y="3849"/>
                    <a:pt x="3124" y="-5601"/>
                    <a:pt x="5328" y="3849"/>
                  </a:cubicBezTo>
                  <a:close/>
                </a:path>
              </a:pathLst>
            </a:custGeom>
            <a:solidFill>
              <a:srgbClr val="00B05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defTabSz="2438400">
                <a:defRPr sz="4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2110" name="Empreinte…"/>
            <p:cNvSpPr txBox="1"/>
            <p:nvPr/>
          </p:nvSpPr>
          <p:spPr>
            <a:xfrm rot="1025848">
              <a:off x="3113293" y="4378808"/>
              <a:ext cx="6984188" cy="270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spAutoFit/>
            </a:bodyPr>
            <a:lstStyle/>
            <a:p>
              <a:pPr algn="ctr" defTabSz="2438400">
                <a:defRPr b="1" sz="8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Empreinte</a:t>
              </a:r>
            </a:p>
            <a:p>
              <a:pPr algn="ctr" defTabSz="2438400">
                <a:defRPr b="1" sz="8000">
                  <a:solidFill>
                    <a:srgbClr val="FFFFFF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Digitale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3" name="Screen-Shot -  2024-06-02 at 14.31.08.jpg" descr="Screen-Shot -  2024-06-02 at 14.31.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864" y="-9878"/>
            <a:ext cx="25584264" cy="1373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5" name="Image 2" descr="Imag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1885" y="-379230"/>
            <a:ext cx="19124418" cy="1508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25100" r="0" b="0"/>
          <a:stretch>
            <a:fillRect/>
          </a:stretch>
        </p:blipFill>
        <p:spPr>
          <a:xfrm>
            <a:off x="546695" y="8276133"/>
            <a:ext cx="23341410" cy="8741272"/>
          </a:xfrm>
          <a:prstGeom prst="rect">
            <a:avLst/>
          </a:prstGeom>
          <a:ln w="12700">
            <a:miter lim="400000"/>
          </a:ln>
        </p:spPr>
      </p:pic>
      <p:sp>
        <p:nvSpPr>
          <p:cNvPr id="2120" name="Présenter la liste des Contenus Digitaux par :…"/>
          <p:cNvSpPr txBox="1"/>
          <p:nvPr/>
        </p:nvSpPr>
        <p:spPr>
          <a:xfrm>
            <a:off x="545361" y="76200"/>
            <a:ext cx="23455171" cy="9657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Présenter la liste des Contenus Digitaux par : 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date dans un calendrier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persona dans une gallery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produit dans une autre gallery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producteur dans une liste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état d’achèvement dans un Kanban</a:t>
            </a:r>
          </a:p>
          <a:p>
            <a:pPr defTabSz="2438338">
              <a:lnSpc>
                <a:spcPct val="80000"/>
              </a:lnSpc>
              <a:defRPr spc="-475" sz="9500">
                <a:solidFill>
                  <a:srgbClr val="F82B60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t>	- thème dans une autre liste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TORY"/>
          <p:cNvSpPr txBox="1"/>
          <p:nvPr/>
        </p:nvSpPr>
        <p:spPr>
          <a:xfrm>
            <a:off x="-1825089" y="3085792"/>
            <a:ext cx="27943591" cy="7218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z="407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STORY</a:t>
            </a:r>
          </a:p>
        </p:txBody>
      </p:sp>
      <p:sp>
        <p:nvSpPr>
          <p:cNvPr id="2123" name="TELLING"/>
          <p:cNvSpPr txBox="1"/>
          <p:nvPr/>
        </p:nvSpPr>
        <p:spPr>
          <a:xfrm>
            <a:off x="-1698089" y="5879792"/>
            <a:ext cx="27943591" cy="5847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90000"/>
              </a:lnSpc>
              <a:defRPr sz="32700">
                <a:solidFill>
                  <a:srgbClr val="365B9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TELLING</a:t>
            </a:r>
          </a:p>
        </p:txBody>
      </p:sp>
      <p:pic>
        <p:nvPicPr>
          <p:cNvPr id="2124" name="Paper.Sketches.1.png" descr="Paper.Sketches.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0047" y="234751"/>
            <a:ext cx="3244986" cy="2372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6" name="storyboard2.png" descr="storyboard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373" y="-1"/>
            <a:ext cx="22455387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Line"/>
          <p:cNvSpPr/>
          <p:nvPr/>
        </p:nvSpPr>
        <p:spPr>
          <a:xfrm flipV="1">
            <a:off x="4704140" y="7488863"/>
            <a:ext cx="1" cy="5141288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1" name="Line"/>
          <p:cNvSpPr/>
          <p:nvPr/>
        </p:nvSpPr>
        <p:spPr>
          <a:xfrm flipV="1">
            <a:off x="6977440" y="4140910"/>
            <a:ext cx="1" cy="8616242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2" name="Line"/>
          <p:cNvSpPr/>
          <p:nvPr/>
        </p:nvSpPr>
        <p:spPr>
          <a:xfrm flipV="1">
            <a:off x="9263440" y="7319870"/>
            <a:ext cx="1" cy="556428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3" name="Line"/>
          <p:cNvSpPr/>
          <p:nvPr/>
        </p:nvSpPr>
        <p:spPr>
          <a:xfrm flipV="1">
            <a:off x="2430840" y="10217149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4" name="Line"/>
          <p:cNvSpPr/>
          <p:nvPr/>
        </p:nvSpPr>
        <p:spPr>
          <a:xfrm flipV="1">
            <a:off x="11549440" y="10344150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5" name="Line"/>
          <p:cNvSpPr/>
          <p:nvPr/>
        </p:nvSpPr>
        <p:spPr>
          <a:xfrm flipV="1">
            <a:off x="13822740" y="10344150"/>
            <a:ext cx="1" cy="2413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6" name="Line"/>
          <p:cNvSpPr/>
          <p:nvPr/>
        </p:nvSpPr>
        <p:spPr>
          <a:xfrm flipH="1" flipV="1">
            <a:off x="16030784" y="5163863"/>
            <a:ext cx="77957" cy="7720287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7" name="Line"/>
          <p:cNvSpPr/>
          <p:nvPr/>
        </p:nvSpPr>
        <p:spPr>
          <a:xfrm flipV="1">
            <a:off x="18394740" y="9394031"/>
            <a:ext cx="1" cy="3236119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8" name="Line"/>
          <p:cNvSpPr/>
          <p:nvPr/>
        </p:nvSpPr>
        <p:spPr>
          <a:xfrm flipV="1">
            <a:off x="20680740" y="5465690"/>
            <a:ext cx="1" cy="7291462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39" name="Parcours Utilisateur"/>
          <p:cNvSpPr txBox="1"/>
          <p:nvPr/>
        </p:nvSpPr>
        <p:spPr>
          <a:xfrm>
            <a:off x="0" y="0"/>
            <a:ext cx="5326640" cy="812801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spcBef>
                <a:spcPts val="3400"/>
              </a:spcBef>
              <a:defRPr sz="41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Parcours Utilisateur</a:t>
            </a:r>
          </a:p>
        </p:txBody>
      </p:sp>
      <p:sp>
        <p:nvSpPr>
          <p:cNvPr id="2140" name="Line"/>
          <p:cNvSpPr/>
          <p:nvPr/>
        </p:nvSpPr>
        <p:spPr>
          <a:xfrm>
            <a:off x="205841" y="12662199"/>
            <a:ext cx="23972317" cy="1"/>
          </a:xfrm>
          <a:prstGeom prst="line">
            <a:avLst/>
          </a:prstGeom>
          <a:ln w="1143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1" name="Circle"/>
          <p:cNvSpPr/>
          <p:nvPr/>
        </p:nvSpPr>
        <p:spPr>
          <a:xfrm>
            <a:off x="11107725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2" name="Circle"/>
          <p:cNvSpPr/>
          <p:nvPr/>
        </p:nvSpPr>
        <p:spPr>
          <a:xfrm>
            <a:off x="8836406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3" name="Circle"/>
          <p:cNvSpPr/>
          <p:nvPr/>
        </p:nvSpPr>
        <p:spPr>
          <a:xfrm>
            <a:off x="15650362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4" name="Circle"/>
          <p:cNvSpPr/>
          <p:nvPr/>
        </p:nvSpPr>
        <p:spPr>
          <a:xfrm>
            <a:off x="13379043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5" name="Circle"/>
          <p:cNvSpPr/>
          <p:nvPr/>
        </p:nvSpPr>
        <p:spPr>
          <a:xfrm>
            <a:off x="4293768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6" name="Circle"/>
          <p:cNvSpPr/>
          <p:nvPr/>
        </p:nvSpPr>
        <p:spPr>
          <a:xfrm>
            <a:off x="2022450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7" name="Circle"/>
          <p:cNvSpPr/>
          <p:nvPr/>
        </p:nvSpPr>
        <p:spPr>
          <a:xfrm>
            <a:off x="17921681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8" name="Circle"/>
          <p:cNvSpPr/>
          <p:nvPr/>
        </p:nvSpPr>
        <p:spPr>
          <a:xfrm>
            <a:off x="6565087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49" name="Circle"/>
          <p:cNvSpPr/>
          <p:nvPr/>
        </p:nvSpPr>
        <p:spPr>
          <a:xfrm>
            <a:off x="20193000" y="12242800"/>
            <a:ext cx="838800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50" name="Callout"/>
          <p:cNvSpPr/>
          <p:nvPr/>
        </p:nvSpPr>
        <p:spPr>
          <a:xfrm>
            <a:off x="237591" y="6823388"/>
            <a:ext cx="3992961" cy="5017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61" y="0"/>
                </a:moveTo>
                <a:cubicBezTo>
                  <a:pt x="699" y="0"/>
                  <a:pt x="0" y="557"/>
                  <a:pt x="0" y="1242"/>
                </a:cubicBezTo>
                <a:lnTo>
                  <a:pt x="0" y="17012"/>
                </a:lnTo>
                <a:cubicBezTo>
                  <a:pt x="0" y="17698"/>
                  <a:pt x="699" y="18255"/>
                  <a:pt x="1561" y="18255"/>
                </a:cubicBezTo>
                <a:lnTo>
                  <a:pt x="10531" y="18255"/>
                </a:lnTo>
                <a:lnTo>
                  <a:pt x="11829" y="21600"/>
                </a:lnTo>
                <a:lnTo>
                  <a:pt x="13128" y="18255"/>
                </a:lnTo>
                <a:lnTo>
                  <a:pt x="20039" y="18255"/>
                </a:lnTo>
                <a:cubicBezTo>
                  <a:pt x="20901" y="18255"/>
                  <a:pt x="21600" y="17698"/>
                  <a:pt x="21600" y="17012"/>
                </a:cubicBezTo>
                <a:lnTo>
                  <a:pt x="21600" y="1242"/>
                </a:lnTo>
                <a:cubicBezTo>
                  <a:pt x="21600" y="557"/>
                  <a:pt x="20901" y="0"/>
                  <a:pt x="20039" y="0"/>
                </a:cubicBezTo>
                <a:lnTo>
                  <a:pt x="156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1" name="Callout"/>
          <p:cNvSpPr/>
          <p:nvPr/>
        </p:nvSpPr>
        <p:spPr>
          <a:xfrm>
            <a:off x="1064777" y="2192525"/>
            <a:ext cx="5263358" cy="5247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84" y="0"/>
                </a:moveTo>
                <a:cubicBezTo>
                  <a:pt x="531" y="0"/>
                  <a:pt x="0" y="532"/>
                  <a:pt x="0" y="1188"/>
                </a:cubicBezTo>
                <a:lnTo>
                  <a:pt x="0" y="16911"/>
                </a:lnTo>
                <a:cubicBezTo>
                  <a:pt x="0" y="17567"/>
                  <a:pt x="531" y="18097"/>
                  <a:pt x="1184" y="18097"/>
                </a:cubicBezTo>
                <a:lnTo>
                  <a:pt x="13996" y="18097"/>
                </a:lnTo>
                <a:lnTo>
                  <a:pt x="14981" y="21600"/>
                </a:lnTo>
                <a:lnTo>
                  <a:pt x="15966" y="18097"/>
                </a:lnTo>
                <a:lnTo>
                  <a:pt x="20416" y="18097"/>
                </a:lnTo>
                <a:cubicBezTo>
                  <a:pt x="21069" y="18097"/>
                  <a:pt x="21600" y="17567"/>
                  <a:pt x="21600" y="16911"/>
                </a:cubicBezTo>
                <a:lnTo>
                  <a:pt x="21600" y="1188"/>
                </a:lnTo>
                <a:cubicBezTo>
                  <a:pt x="21600" y="532"/>
                  <a:pt x="21069" y="0"/>
                  <a:pt x="20416" y="0"/>
                </a:cubicBezTo>
                <a:lnTo>
                  <a:pt x="1184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2" name="Callout"/>
          <p:cNvSpPr/>
          <p:nvPr/>
        </p:nvSpPr>
        <p:spPr>
          <a:xfrm>
            <a:off x="6155114" y="131226"/>
            <a:ext cx="6062664" cy="4542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28" y="0"/>
                </a:moveTo>
                <a:cubicBezTo>
                  <a:pt x="461" y="0"/>
                  <a:pt x="0" y="615"/>
                  <a:pt x="0" y="1372"/>
                </a:cubicBezTo>
                <a:lnTo>
                  <a:pt x="0" y="16831"/>
                </a:lnTo>
                <a:cubicBezTo>
                  <a:pt x="0" y="17588"/>
                  <a:pt x="461" y="18201"/>
                  <a:pt x="1028" y="18201"/>
                </a:cubicBezTo>
                <a:lnTo>
                  <a:pt x="2019" y="18201"/>
                </a:lnTo>
                <a:lnTo>
                  <a:pt x="2876" y="21600"/>
                </a:lnTo>
                <a:lnTo>
                  <a:pt x="3732" y="18201"/>
                </a:lnTo>
                <a:lnTo>
                  <a:pt x="20573" y="18201"/>
                </a:lnTo>
                <a:cubicBezTo>
                  <a:pt x="21141" y="18201"/>
                  <a:pt x="21600" y="17588"/>
                  <a:pt x="21600" y="16831"/>
                </a:cubicBezTo>
                <a:lnTo>
                  <a:pt x="21600" y="1372"/>
                </a:lnTo>
                <a:cubicBezTo>
                  <a:pt x="21600" y="615"/>
                  <a:pt x="21141" y="0"/>
                  <a:pt x="20573" y="0"/>
                </a:cubicBezTo>
                <a:lnTo>
                  <a:pt x="1028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3" name="Callout"/>
          <p:cNvSpPr/>
          <p:nvPr/>
        </p:nvSpPr>
        <p:spPr>
          <a:xfrm>
            <a:off x="7483431" y="4172660"/>
            <a:ext cx="5126832" cy="31603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16" y="0"/>
                </a:moveTo>
                <a:cubicBezTo>
                  <a:pt x="545" y="0"/>
                  <a:pt x="0" y="884"/>
                  <a:pt x="0" y="1972"/>
                </a:cubicBezTo>
                <a:lnTo>
                  <a:pt x="0" y="14542"/>
                </a:lnTo>
                <a:cubicBezTo>
                  <a:pt x="0" y="15630"/>
                  <a:pt x="545" y="16514"/>
                  <a:pt x="1216" y="16514"/>
                </a:cubicBezTo>
                <a:lnTo>
                  <a:pt x="6461" y="16514"/>
                </a:lnTo>
                <a:lnTo>
                  <a:pt x="7474" y="21600"/>
                </a:lnTo>
                <a:lnTo>
                  <a:pt x="8486" y="16514"/>
                </a:lnTo>
                <a:lnTo>
                  <a:pt x="20384" y="16514"/>
                </a:lnTo>
                <a:cubicBezTo>
                  <a:pt x="21055" y="16514"/>
                  <a:pt x="21600" y="15630"/>
                  <a:pt x="21600" y="14542"/>
                </a:cubicBezTo>
                <a:lnTo>
                  <a:pt x="21600" y="1972"/>
                </a:lnTo>
                <a:cubicBezTo>
                  <a:pt x="21600" y="884"/>
                  <a:pt x="21055" y="0"/>
                  <a:pt x="20384" y="0"/>
                </a:cubicBezTo>
                <a:lnTo>
                  <a:pt x="1216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4" name="Callout"/>
          <p:cNvSpPr/>
          <p:nvPr/>
        </p:nvSpPr>
        <p:spPr>
          <a:xfrm>
            <a:off x="9591268" y="6950388"/>
            <a:ext cx="3146426" cy="4933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566"/>
                  <a:pt x="0" y="1263"/>
                </a:cubicBezTo>
                <a:lnTo>
                  <a:pt x="0" y="16764"/>
                </a:lnTo>
                <a:cubicBezTo>
                  <a:pt x="0" y="17461"/>
                  <a:pt x="887" y="18025"/>
                  <a:pt x="1981" y="18025"/>
                </a:cubicBezTo>
                <a:lnTo>
                  <a:pt x="11863" y="18025"/>
                </a:lnTo>
                <a:lnTo>
                  <a:pt x="13511" y="21600"/>
                </a:lnTo>
                <a:lnTo>
                  <a:pt x="15162" y="18025"/>
                </a:lnTo>
                <a:lnTo>
                  <a:pt x="19619" y="18025"/>
                </a:lnTo>
                <a:cubicBezTo>
                  <a:pt x="20713" y="18025"/>
                  <a:pt x="21600" y="17461"/>
                  <a:pt x="21600" y="16764"/>
                </a:cubicBezTo>
                <a:lnTo>
                  <a:pt x="21600" y="1263"/>
                </a:lnTo>
                <a:cubicBezTo>
                  <a:pt x="21600" y="566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5" name="Callout"/>
          <p:cNvSpPr/>
          <p:nvPr/>
        </p:nvSpPr>
        <p:spPr>
          <a:xfrm>
            <a:off x="13122653" y="5597742"/>
            <a:ext cx="3146426" cy="53082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526"/>
                  <a:pt x="0" y="1174"/>
                </a:cubicBezTo>
                <a:lnTo>
                  <a:pt x="0" y="17306"/>
                </a:lnTo>
                <a:cubicBezTo>
                  <a:pt x="0" y="17954"/>
                  <a:pt x="887" y="18478"/>
                  <a:pt x="1981" y="18478"/>
                </a:cubicBezTo>
                <a:lnTo>
                  <a:pt x="2915" y="18478"/>
                </a:lnTo>
                <a:lnTo>
                  <a:pt x="4566" y="21600"/>
                </a:lnTo>
                <a:lnTo>
                  <a:pt x="6217" y="18478"/>
                </a:lnTo>
                <a:lnTo>
                  <a:pt x="19619" y="18478"/>
                </a:lnTo>
                <a:cubicBezTo>
                  <a:pt x="20713" y="18478"/>
                  <a:pt x="21600" y="17954"/>
                  <a:pt x="21600" y="17306"/>
                </a:cubicBezTo>
                <a:lnTo>
                  <a:pt x="21600" y="1174"/>
                </a:lnTo>
                <a:cubicBezTo>
                  <a:pt x="21600" y="526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6" name="Callout"/>
          <p:cNvSpPr/>
          <p:nvPr/>
        </p:nvSpPr>
        <p:spPr>
          <a:xfrm>
            <a:off x="12673762" y="692150"/>
            <a:ext cx="5577683" cy="4634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7" y="0"/>
                </a:moveTo>
                <a:cubicBezTo>
                  <a:pt x="501" y="0"/>
                  <a:pt x="0" y="603"/>
                  <a:pt x="0" y="1345"/>
                </a:cubicBezTo>
                <a:lnTo>
                  <a:pt x="0" y="15917"/>
                </a:lnTo>
                <a:cubicBezTo>
                  <a:pt x="0" y="16660"/>
                  <a:pt x="501" y="17260"/>
                  <a:pt x="1117" y="17260"/>
                </a:cubicBezTo>
                <a:lnTo>
                  <a:pt x="12037" y="17260"/>
                </a:lnTo>
                <a:lnTo>
                  <a:pt x="12969" y="21600"/>
                </a:lnTo>
                <a:lnTo>
                  <a:pt x="13898" y="17260"/>
                </a:lnTo>
                <a:lnTo>
                  <a:pt x="20483" y="17260"/>
                </a:lnTo>
                <a:cubicBezTo>
                  <a:pt x="21099" y="17260"/>
                  <a:pt x="21600" y="16660"/>
                  <a:pt x="21600" y="15917"/>
                </a:cubicBezTo>
                <a:lnTo>
                  <a:pt x="21600" y="1345"/>
                </a:lnTo>
                <a:cubicBezTo>
                  <a:pt x="21600" y="603"/>
                  <a:pt x="21099" y="0"/>
                  <a:pt x="20483" y="0"/>
                </a:cubicBezTo>
                <a:lnTo>
                  <a:pt x="1117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7" name="Callout"/>
          <p:cNvSpPr/>
          <p:nvPr/>
        </p:nvSpPr>
        <p:spPr>
          <a:xfrm>
            <a:off x="16375350" y="4831085"/>
            <a:ext cx="4205289" cy="588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3647"/>
                  <a:pt x="0" y="8144"/>
                </a:cubicBezTo>
                <a:cubicBezTo>
                  <a:pt x="0" y="12231"/>
                  <a:pt x="3996" y="15603"/>
                  <a:pt x="9200" y="16188"/>
                </a:cubicBezTo>
                <a:lnTo>
                  <a:pt x="10392" y="21600"/>
                </a:lnTo>
                <a:lnTo>
                  <a:pt x="11978" y="16236"/>
                </a:lnTo>
                <a:cubicBezTo>
                  <a:pt x="17389" y="15793"/>
                  <a:pt x="21600" y="12341"/>
                  <a:pt x="21600" y="8144"/>
                </a:cubicBezTo>
                <a:cubicBezTo>
                  <a:pt x="21600" y="3647"/>
                  <a:pt x="1676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8" name="Callout"/>
          <p:cNvSpPr/>
          <p:nvPr/>
        </p:nvSpPr>
        <p:spPr>
          <a:xfrm>
            <a:off x="18921393" y="463549"/>
            <a:ext cx="5262961" cy="5352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1" y="0"/>
                </a:moveTo>
                <a:cubicBezTo>
                  <a:pt x="4836" y="0"/>
                  <a:pt x="0" y="3920"/>
                  <a:pt x="0" y="8756"/>
                </a:cubicBezTo>
                <a:cubicBezTo>
                  <a:pt x="0" y="12405"/>
                  <a:pt x="2755" y="15531"/>
                  <a:pt x="6668" y="16846"/>
                </a:cubicBezTo>
                <a:lnTo>
                  <a:pt x="7147" y="21600"/>
                </a:lnTo>
                <a:lnTo>
                  <a:pt x="8835" y="17360"/>
                </a:lnTo>
                <a:cubicBezTo>
                  <a:pt x="9473" y="17456"/>
                  <a:pt x="10129" y="17513"/>
                  <a:pt x="10801" y="17513"/>
                </a:cubicBezTo>
                <a:cubicBezTo>
                  <a:pt x="16766" y="17513"/>
                  <a:pt x="21600" y="13592"/>
                  <a:pt x="21600" y="8756"/>
                </a:cubicBezTo>
                <a:cubicBezTo>
                  <a:pt x="21600" y="3920"/>
                  <a:pt x="16766" y="0"/>
                  <a:pt x="10801" y="0"/>
                </a:cubicBez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  <p:sp>
        <p:nvSpPr>
          <p:cNvPr id="2159" name="Line"/>
          <p:cNvSpPr/>
          <p:nvPr/>
        </p:nvSpPr>
        <p:spPr>
          <a:xfrm flipV="1">
            <a:off x="23487440" y="10344150"/>
            <a:ext cx="1" cy="2286001"/>
          </a:xfrm>
          <a:prstGeom prst="line">
            <a:avLst/>
          </a:prstGeom>
          <a:ln w="50800">
            <a:solidFill>
              <a:srgbClr val="34A5D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60" name="Circle"/>
          <p:cNvSpPr/>
          <p:nvPr/>
        </p:nvSpPr>
        <p:spPr>
          <a:xfrm>
            <a:off x="23045725" y="12242800"/>
            <a:ext cx="838801" cy="838800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2000">
                <a:solidFill>
                  <a:srgbClr val="18679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61" name="Callout"/>
          <p:cNvSpPr/>
          <p:nvPr/>
        </p:nvSpPr>
        <p:spPr>
          <a:xfrm>
            <a:off x="21050907" y="6240128"/>
            <a:ext cx="3146426" cy="565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1" y="0"/>
                </a:moveTo>
                <a:cubicBezTo>
                  <a:pt x="887" y="0"/>
                  <a:pt x="0" y="493"/>
                  <a:pt x="0" y="1101"/>
                </a:cubicBezTo>
                <a:lnTo>
                  <a:pt x="0" y="17321"/>
                </a:lnTo>
                <a:cubicBezTo>
                  <a:pt x="0" y="17929"/>
                  <a:pt x="887" y="18422"/>
                  <a:pt x="1981" y="18422"/>
                </a:cubicBezTo>
                <a:lnTo>
                  <a:pt x="14960" y="18422"/>
                </a:lnTo>
                <a:lnTo>
                  <a:pt x="16609" y="21600"/>
                </a:lnTo>
                <a:lnTo>
                  <a:pt x="18260" y="18422"/>
                </a:lnTo>
                <a:lnTo>
                  <a:pt x="19619" y="18422"/>
                </a:lnTo>
                <a:cubicBezTo>
                  <a:pt x="20713" y="18422"/>
                  <a:pt x="21600" y="17929"/>
                  <a:pt x="21600" y="17321"/>
                </a:cubicBezTo>
                <a:lnTo>
                  <a:pt x="21600" y="1101"/>
                </a:lnTo>
                <a:cubicBezTo>
                  <a:pt x="21600" y="493"/>
                  <a:pt x="20713" y="0"/>
                  <a:pt x="19619" y="0"/>
                </a:cubicBezTo>
                <a:lnTo>
                  <a:pt x="1981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/>
          <a:lstStyle/>
          <a:p>
            <a:pPr defTabSz="825500">
              <a:lnSpc>
                <a:spcPct val="70000"/>
              </a:lnSpc>
              <a:defRPr spc="-159" sz="4000">
                <a:solidFill>
                  <a:srgbClr val="FFFFFF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3" name="Table 1"/>
          <p:cNvGraphicFramePr/>
          <p:nvPr/>
        </p:nvGraphicFramePr>
        <p:xfrm>
          <a:off x="833966" y="1261533"/>
          <a:ext cx="22423439" cy="117749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5280646"/>
                <a:gridCol w="17117390"/>
              </a:tblGrid>
              <a:tr h="1849797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3" sz="29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  <a:r>
                        <a:rPr spc="-13"/>
                        <a:t>Nom du /  </a:t>
                      </a:r>
                      <a:br>
                        <a:rPr spc="-13"/>
                      </a:br>
                      <a:r>
                        <a:t>1 produit </a:t>
                      </a:r>
                      <a:br/>
                      <a:r>
                        <a:t>2 entreprise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9" sz="30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1 / _____________________________________                 2 / __________________________________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1831868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9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Secteur, pays, industrie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0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4368302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9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Positionnement et/ou Promesse et/ou  Proposition unique et/ou Value proposition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0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1849797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9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Business Model / BtoBtoC / D2C / CtoC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0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1849797">
                <a:tc>
                  <a:txBody>
                    <a:bodyPr/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9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Profit / Marge / PDM 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0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</a:tbl>
          </a:graphicData>
        </a:graphic>
      </p:graphicFrame>
      <p:sp>
        <p:nvSpPr>
          <p:cNvPr id="2164" name="planning-marketing"/>
          <p:cNvSpPr txBox="1"/>
          <p:nvPr/>
        </p:nvSpPr>
        <p:spPr>
          <a:xfrm>
            <a:off x="166657" y="223486"/>
            <a:ext cx="3624841" cy="678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just" defTabSz="457200">
              <a:lnSpc>
                <a:spcPct val="70000"/>
              </a:lnSpc>
              <a:tabLst>
                <a:tab pos="177800" algn="l"/>
                <a:tab pos="228600" algn="l"/>
              </a:tabLst>
              <a:defRPr spc="-10" sz="29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planning-marketing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6" name="Table 1"/>
          <p:cNvGraphicFramePr/>
          <p:nvPr/>
        </p:nvGraphicFramePr>
        <p:xfrm>
          <a:off x="747613" y="965200"/>
          <a:ext cx="22914174" cy="1231988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964065"/>
                <a:gridCol w="1373533"/>
                <a:gridCol w="1724691"/>
                <a:gridCol w="6896176"/>
                <a:gridCol w="8175117"/>
                <a:gridCol w="1374829"/>
                <a:gridCol w="1006826"/>
                <a:gridCol w="1373533"/>
              </a:tblGrid>
              <a:tr h="118052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6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N°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6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Cible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2" sz="25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Nom opération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6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Outils utilisés POEM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3" sz="26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Avantage, Utilité, Message, Promesse, Objectif, Argument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5" sz="24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Respon -sable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5" sz="24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Date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5" sz="24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Budget  HT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20490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2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1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0490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2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2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20490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2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3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20490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2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4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2049080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2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5</a:t>
                      </a: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52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25400">
                      <a:solidFill>
                        <a:srgbClr val="FFFFFF"/>
                      </a:solidFill>
                    </a:lnL>
                    <a:lnR w="25400">
                      <a:solidFill>
                        <a:srgbClr val="FFFFFF"/>
                      </a:solidFill>
                    </a:lnR>
                    <a:lnT w="25400">
                      <a:solidFill>
                        <a:srgbClr val="FFFFFF"/>
                      </a:solidFill>
                    </a:lnT>
                    <a:lnB w="254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2167" name="Planning / Plan communication"/>
          <p:cNvSpPr txBox="1"/>
          <p:nvPr/>
        </p:nvSpPr>
        <p:spPr>
          <a:xfrm>
            <a:off x="-5306" y="-28288"/>
            <a:ext cx="6936155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>
              <a:defRPr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/>
            <a:r>
              <a:t>Planning / Plan communication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2" name="Group"/>
          <p:cNvGrpSpPr/>
          <p:nvPr/>
        </p:nvGrpSpPr>
        <p:grpSpPr>
          <a:xfrm>
            <a:off x="19502586" y="-8175"/>
            <a:ext cx="4878516" cy="13732351"/>
            <a:chOff x="0" y="0"/>
            <a:chExt cx="4878515" cy="13732349"/>
          </a:xfrm>
        </p:grpSpPr>
        <p:sp>
          <p:nvSpPr>
            <p:cNvPr id="2169" name="Rectangle"/>
            <p:cNvSpPr/>
            <p:nvPr/>
          </p:nvSpPr>
          <p:spPr>
            <a:xfrm>
              <a:off x="0" y="0"/>
              <a:ext cx="4878516" cy="13732350"/>
            </a:xfrm>
            <a:prstGeom prst="rect">
              <a:avLst/>
            </a:prstGeom>
            <a:solidFill>
              <a:srgbClr val="05BB4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57200">
                <a:defRPr sz="3200">
                  <a:solidFill>
                    <a:srgbClr val="000000"/>
                  </a:solidFill>
                  <a:latin typeface="Graphik Medium"/>
                  <a:ea typeface="Graphik Medium"/>
                  <a:cs typeface="Graphik Medium"/>
                  <a:sym typeface="Graphik Medium"/>
                </a:defRPr>
              </a:pPr>
            </a:p>
          </p:txBody>
        </p:sp>
        <p:sp>
          <p:nvSpPr>
            <p:cNvPr id="2170" name="05."/>
            <p:cNvSpPr txBox="1"/>
            <p:nvPr/>
          </p:nvSpPr>
          <p:spPr>
            <a:xfrm>
              <a:off x="250082" y="8571336"/>
              <a:ext cx="4327551" cy="4876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825500">
                <a:defRPr spc="-1932" sz="27600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lvl1pPr>
            </a:lstStyle>
            <a:p>
              <a:pPr/>
              <a:r>
                <a:t>05.</a:t>
              </a:r>
            </a:p>
          </p:txBody>
        </p:sp>
        <p:sp>
          <p:nvSpPr>
            <p:cNvPr id="2171" name="AAARRR…"/>
            <p:cNvSpPr txBox="1"/>
            <p:nvPr/>
          </p:nvSpPr>
          <p:spPr>
            <a:xfrm>
              <a:off x="935882" y="1285872"/>
              <a:ext cx="2909622" cy="2580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AAARRR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Sales Funnel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LTV</a:t>
              </a:r>
            </a:p>
            <a:p>
              <a:pPr defTabSz="825500">
                <a:lnSpc>
                  <a:spcPct val="70000"/>
                </a:lnSpc>
                <a:spcBef>
                  <a:spcPts val="300"/>
                </a:spcBef>
                <a:defRPr spc="-252">
                  <a:solidFill>
                    <a:srgbClr val="FFFFFF"/>
                  </a:solidFill>
                  <a:latin typeface="Noto Sans Regular"/>
                  <a:ea typeface="Noto Sans Regular"/>
                  <a:cs typeface="Noto Sans Regular"/>
                  <a:sym typeface="Noto Sans Regular"/>
                </a:defRPr>
              </a:pPr>
              <a:r>
                <a:t>TAM SAM SOM</a:t>
              </a:r>
              <a:br/>
              <a:r>
                <a:t>IS &amp; BP</a:t>
              </a:r>
            </a:p>
          </p:txBody>
        </p:sp>
      </p:grpSp>
      <p:pic>
        <p:nvPicPr>
          <p:cNvPr id="2173" name="linkedin-icon-logo-png-transparent-2048x2048-998260192.png" descr="linkedin-icon-logo-png-transparent-2048x2048-99826019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600000">
            <a:off x="7144381" y="3159506"/>
            <a:ext cx="1471798" cy="1471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4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4509387">
            <a:off x="6359120" y="2870966"/>
            <a:ext cx="1075847" cy="1075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5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00000">
            <a:off x="2067339" y="2626798"/>
            <a:ext cx="1179022" cy="1179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6" name="insta-logo-4226709580.png" descr="insta-logo-422670958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">
            <a:off x="8108132" y="3749014"/>
            <a:ext cx="1136934" cy="1136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7" name="fb.png" descr="f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240000">
            <a:off x="2868750" y="2830087"/>
            <a:ext cx="1845341" cy="1291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3" name="Group"/>
          <p:cNvGrpSpPr/>
          <p:nvPr/>
        </p:nvGrpSpPr>
        <p:grpSpPr>
          <a:xfrm rot="600000">
            <a:off x="1459866" y="4166658"/>
            <a:ext cx="8220510" cy="7423660"/>
            <a:chOff x="0" y="0"/>
            <a:chExt cx="8220509" cy="7423659"/>
          </a:xfrm>
        </p:grpSpPr>
        <p:sp>
          <p:nvSpPr>
            <p:cNvPr id="2178" name="Shape"/>
            <p:cNvSpPr/>
            <p:nvPr/>
          </p:nvSpPr>
          <p:spPr>
            <a:xfrm>
              <a:off x="2508000" y="5259667"/>
              <a:ext cx="3241255" cy="216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17"/>
                  </a:lnTo>
                  <a:lnTo>
                    <a:pt x="18766" y="21600"/>
                  </a:lnTo>
                  <a:lnTo>
                    <a:pt x="2541" y="8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179" name="Shape"/>
            <p:cNvSpPr/>
            <p:nvPr/>
          </p:nvSpPr>
          <p:spPr>
            <a:xfrm>
              <a:off x="1869898" y="3931171"/>
              <a:ext cx="4490183" cy="215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338"/>
                  </a:lnTo>
                  <a:lnTo>
                    <a:pt x="19577" y="21600"/>
                  </a:lnTo>
                  <a:lnTo>
                    <a:pt x="1966" y="8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180" name="Shape"/>
            <p:cNvSpPr/>
            <p:nvPr/>
          </p:nvSpPr>
          <p:spPr>
            <a:xfrm>
              <a:off x="1249497" y="2610555"/>
              <a:ext cx="5726739" cy="2183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211"/>
                  </a:lnTo>
                  <a:lnTo>
                    <a:pt x="19966" y="21600"/>
                  </a:lnTo>
                  <a:lnTo>
                    <a:pt x="1542" y="8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181" name="Shape"/>
            <p:cNvSpPr/>
            <p:nvPr/>
          </p:nvSpPr>
          <p:spPr>
            <a:xfrm>
              <a:off x="631996" y="1303420"/>
              <a:ext cx="6975119" cy="2191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064"/>
                  </a:lnTo>
                  <a:lnTo>
                    <a:pt x="20352" y="21600"/>
                  </a:lnTo>
                  <a:lnTo>
                    <a:pt x="1266" y="8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182" name="Shape"/>
            <p:cNvSpPr/>
            <p:nvPr/>
          </p:nvSpPr>
          <p:spPr>
            <a:xfrm>
              <a:off x="0" y="0"/>
              <a:ext cx="8220510" cy="2163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03"/>
                  </a:lnTo>
                  <a:lnTo>
                    <a:pt x="20551" y="21600"/>
                  </a:lnTo>
                  <a:lnTo>
                    <a:pt x="1102" y="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sp>
        <p:nvSpPr>
          <p:cNvPr id="2184" name="Shape"/>
          <p:cNvSpPr/>
          <p:nvPr/>
        </p:nvSpPr>
        <p:spPr>
          <a:xfrm rot="600000">
            <a:off x="2025994" y="4261319"/>
            <a:ext cx="8868912" cy="869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604" y="21600"/>
                </a:lnTo>
                <a:lnTo>
                  <a:pt x="996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6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185" name="Shape"/>
          <p:cNvSpPr/>
          <p:nvPr/>
        </p:nvSpPr>
        <p:spPr>
          <a:xfrm rot="600000">
            <a:off x="2423974" y="5554847"/>
            <a:ext cx="7599121" cy="869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438" y="21600"/>
                </a:lnTo>
                <a:lnTo>
                  <a:pt x="116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86" name="Shape"/>
          <p:cNvSpPr/>
          <p:nvPr/>
        </p:nvSpPr>
        <p:spPr>
          <a:xfrm rot="600000">
            <a:off x="2817407" y="6850642"/>
            <a:ext cx="6364119" cy="869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213" y="21600"/>
                </a:lnTo>
                <a:lnTo>
                  <a:pt x="138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87" name="Shape"/>
          <p:cNvSpPr/>
          <p:nvPr/>
        </p:nvSpPr>
        <p:spPr>
          <a:xfrm rot="600000">
            <a:off x="3210907" y="8145681"/>
            <a:ext cx="5120419" cy="869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876" y="21600"/>
                </a:lnTo>
                <a:lnTo>
                  <a:pt x="1724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88" name="Shape"/>
          <p:cNvSpPr/>
          <p:nvPr/>
        </p:nvSpPr>
        <p:spPr>
          <a:xfrm rot="600000">
            <a:off x="3600058" y="9440719"/>
            <a:ext cx="3885417" cy="869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328" y="21600"/>
                </a:lnTo>
                <a:lnTo>
                  <a:pt x="227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89" name="Shape"/>
          <p:cNvSpPr/>
          <p:nvPr/>
        </p:nvSpPr>
        <p:spPr>
          <a:xfrm rot="600000">
            <a:off x="3989208" y="10735758"/>
            <a:ext cx="2650414" cy="869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269" y="21600"/>
                </a:lnTo>
                <a:lnTo>
                  <a:pt x="333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90" name="A"/>
          <p:cNvSpPr txBox="1"/>
          <p:nvPr/>
        </p:nvSpPr>
        <p:spPr>
          <a:xfrm rot="600000">
            <a:off x="5691686" y="5542624"/>
            <a:ext cx="2167741" cy="16350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55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191" name="A"/>
          <p:cNvSpPr txBox="1"/>
          <p:nvPr/>
        </p:nvSpPr>
        <p:spPr>
          <a:xfrm rot="600000">
            <a:off x="5923882" y="4225771"/>
            <a:ext cx="2167742" cy="16350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55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192" name="A"/>
          <p:cNvSpPr txBox="1"/>
          <p:nvPr/>
        </p:nvSpPr>
        <p:spPr>
          <a:xfrm rot="600000">
            <a:off x="5463483" y="6836829"/>
            <a:ext cx="2167741" cy="16350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55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193" name="R"/>
          <p:cNvSpPr txBox="1"/>
          <p:nvPr/>
        </p:nvSpPr>
        <p:spPr>
          <a:xfrm rot="600000">
            <a:off x="5235132" y="8131868"/>
            <a:ext cx="2167742" cy="16350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55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194" name="R"/>
          <p:cNvSpPr txBox="1"/>
          <p:nvPr/>
        </p:nvSpPr>
        <p:spPr>
          <a:xfrm rot="600000">
            <a:off x="5011465" y="9400346"/>
            <a:ext cx="2167742" cy="16350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55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195" name="R"/>
          <p:cNvSpPr txBox="1"/>
          <p:nvPr/>
        </p:nvSpPr>
        <p:spPr>
          <a:xfrm rot="600000">
            <a:off x="4791031" y="10599301"/>
            <a:ext cx="997533" cy="16350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55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196" name="€"/>
          <p:cNvSpPr txBox="1"/>
          <p:nvPr/>
        </p:nvSpPr>
        <p:spPr>
          <a:xfrm rot="600000">
            <a:off x="4576283" y="11333994"/>
            <a:ext cx="997533" cy="16350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6500">
                <a:solidFill>
                  <a:srgbClr val="88FA4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€</a:t>
            </a:r>
          </a:p>
        </p:txBody>
      </p:sp>
      <p:pic>
        <p:nvPicPr>
          <p:cNvPr id="2197" name="th-2637270252.png" descr="th-263727025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320000">
            <a:off x="4863548" y="2585916"/>
            <a:ext cx="922254" cy="869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8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600000">
            <a:off x="10260159" y="4081122"/>
            <a:ext cx="997534" cy="100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9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40000">
            <a:off x="2723295" y="2089690"/>
            <a:ext cx="1002344" cy="100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0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600000">
            <a:off x="5262761" y="3166768"/>
            <a:ext cx="1236007" cy="1236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1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20000">
            <a:off x="4404607" y="3330408"/>
            <a:ext cx="1005866" cy="90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pasted-movie.png" descr="pasted-movi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600000">
            <a:off x="3614361" y="2086726"/>
            <a:ext cx="1180987" cy="1179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3" name="pasted-movie.png" descr="pasted-movi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600000">
            <a:off x="2769014" y="3320803"/>
            <a:ext cx="712234" cy="712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4" name="pasted-movie.png" descr="pasted-movi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600000">
            <a:off x="8746252" y="4436670"/>
            <a:ext cx="827248" cy="807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5" name="th-2051989756.jpeg" descr="th-2051989756.jpe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20000">
            <a:off x="9431149" y="4133941"/>
            <a:ext cx="684881" cy="655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6" name="pasted-movie.png" descr="pasted-movie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600000">
            <a:off x="9314795" y="3324457"/>
            <a:ext cx="869721" cy="869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7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DB1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DATA"/>
          <p:cNvSpPr txBox="1"/>
          <p:nvPr/>
        </p:nvSpPr>
        <p:spPr>
          <a:xfrm>
            <a:off x="1782371" y="-694267"/>
            <a:ext cx="19320174" cy="1076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defRPr spc="-4200" sz="70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2209" name="@kratiroff"/>
          <p:cNvSpPr txBox="1"/>
          <p:nvPr/>
        </p:nvSpPr>
        <p:spPr>
          <a:xfrm>
            <a:off x="10678260" y="12831233"/>
            <a:ext cx="4077346" cy="88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828970">
              <a:lnSpc>
                <a:spcPct val="90000"/>
              </a:lnSpc>
              <a:spcBef>
                <a:spcPts val="1100"/>
              </a:spcBef>
              <a:defRPr b="1" sz="5200">
                <a:solidFill>
                  <a:srgbClr val="3F3F3F"/>
                </a:solidFill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@kratiroff</a:t>
            </a:r>
          </a:p>
        </p:txBody>
      </p:sp>
      <p:sp>
        <p:nvSpPr>
          <p:cNvPr id="2210" name="010101010101010101010101010101010101010101010101010101010101010101010101…"/>
          <p:cNvSpPr txBox="1"/>
          <p:nvPr/>
        </p:nvSpPr>
        <p:spPr>
          <a:xfrm>
            <a:off x="6793788" y="8238066"/>
            <a:ext cx="9991607" cy="193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010101010101010101010101010101010101010101010101010101010101010101010101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101010101010101010101010101010101010101010101010101010101010101010101010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010101010101010101010101010101010101010101010101010101010101010101010101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101010101010101010101010101010101010101010101010101010101010101010101010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010101010101010101010101010101010101010101010101010101010101010101010101</a:t>
            </a:r>
          </a:p>
          <a:p>
            <a:pPr algn="ctr" defTabSz="2438338">
              <a:defRPr spc="-120" sz="2000">
                <a:solidFill>
                  <a:srgbClr val="FFFFF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101010101010101010101010101010101010101010101010101010101010101010101010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" name="colors-1.jpg" descr="colors-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66841" y="1101"/>
            <a:ext cx="24454995" cy="13713798"/>
          </a:xfrm>
          <a:prstGeom prst="rect">
            <a:avLst/>
          </a:prstGeom>
          <a:ln w="12700">
            <a:miter lim="400000"/>
          </a:ln>
        </p:spPr>
      </p:pic>
      <p:sp>
        <p:nvSpPr>
          <p:cNvPr id="2213" name="SALES…"/>
          <p:cNvSpPr txBox="1"/>
          <p:nvPr/>
        </p:nvSpPr>
        <p:spPr>
          <a:xfrm>
            <a:off x="355599" y="-912253"/>
            <a:ext cx="25518187" cy="953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60000"/>
              </a:lnSpc>
              <a:defRPr spc="-2688" sz="33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latin typeface="Open Sans Light"/>
                <a:ea typeface="Open Sans Light"/>
                <a:cs typeface="Open Sans Light"/>
                <a:sym typeface="Open Sans Light"/>
              </a:rPr>
              <a:t>SALES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defTabSz="2438400">
              <a:lnSpc>
                <a:spcPct val="60000"/>
              </a:lnSpc>
              <a:defRPr spc="-2688" sz="33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latin typeface="Open Sans Light"/>
                <a:ea typeface="Open Sans Light"/>
                <a:cs typeface="Open Sans Light"/>
                <a:sym typeface="Open Sans Light"/>
              </a:rPr>
              <a:t>FUNNEL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7" name="colors-1.jpg" descr="colors-1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-66841" y="1101"/>
            <a:ext cx="24618101" cy="12945678"/>
          </a:xfrm>
          <a:prstGeom prst="rect">
            <a:avLst/>
          </a:prstGeom>
          <a:ln w="12700">
            <a:miter lim="400000"/>
          </a:ln>
        </p:spPr>
      </p:pic>
      <p:sp>
        <p:nvSpPr>
          <p:cNvPr id="2218" name="AAARRR"/>
          <p:cNvSpPr txBox="1"/>
          <p:nvPr/>
        </p:nvSpPr>
        <p:spPr>
          <a:xfrm>
            <a:off x="-1" y="2542147"/>
            <a:ext cx="25518187" cy="6047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pc="336" sz="3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>
              <a:defRPr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latin typeface="Open Sans Light"/>
                <a:ea typeface="Open Sans Light"/>
                <a:cs typeface="Open Sans Light"/>
                <a:sym typeface="Open Sans Light"/>
              </a:rPr>
              <a:t>AAARRR</a:t>
            </a:r>
          </a:p>
        </p:txBody>
      </p:sp>
      <p:sp>
        <p:nvSpPr>
          <p:cNvPr id="2219" name="TUNNEL FUNNEL ENTONNOIR  PIPELINE"/>
          <p:cNvSpPr txBox="1"/>
          <p:nvPr/>
        </p:nvSpPr>
        <p:spPr>
          <a:xfrm>
            <a:off x="2373177" y="12802692"/>
            <a:ext cx="22010823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r" defTabSz="2438400">
              <a:defRPr i="1" spc="48" sz="4800">
                <a:solidFill>
                  <a:srgbClr val="000000"/>
                </a:solidFill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pPr>
              <a:defRPr i="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 i="1">
                <a:latin typeface="Open Sans Regular Regular"/>
                <a:ea typeface="Open Sans Regular Regular"/>
                <a:cs typeface="Open Sans Regular Regular"/>
                <a:sym typeface="Open Sans Regular Regular"/>
              </a:rPr>
              <a:t>TUNNEL FUNNEL ENTONNOIR  PIPELINE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3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20000">
            <a:off x="3158250" y="900062"/>
            <a:ext cx="1526778" cy="137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4" name="linkedin-icon-logo-png-transparent-2048x2048-998260192.png" descr="linkedin-icon-logo-png-transparent-2048x2048-99826019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83129" y="857057"/>
            <a:ext cx="1643152" cy="1643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5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909387">
            <a:off x="5853947" y="977466"/>
            <a:ext cx="1178484" cy="117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6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4516" y="836993"/>
            <a:ext cx="1530880" cy="153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7" name="th-2051989756.jpeg" descr="th-205198975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120000">
            <a:off x="9932589" y="1393330"/>
            <a:ext cx="889272" cy="85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8" name="insta-logo-4226709580.png" descr="insta-logo-422670958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480000">
            <a:off x="8280012" y="940517"/>
            <a:ext cx="1476231" cy="1476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9" name="fb.png" descr="fb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640000">
            <a:off x="1434456" y="840015"/>
            <a:ext cx="2396050" cy="1677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35" name="Group"/>
          <p:cNvGrpSpPr/>
          <p:nvPr/>
        </p:nvGrpSpPr>
        <p:grpSpPr>
          <a:xfrm>
            <a:off x="562669" y="2087573"/>
            <a:ext cx="10673775" cy="9639119"/>
            <a:chOff x="0" y="0"/>
            <a:chExt cx="10673774" cy="9639118"/>
          </a:xfrm>
        </p:grpSpPr>
        <p:sp>
          <p:nvSpPr>
            <p:cNvPr id="2230" name="Shape"/>
            <p:cNvSpPr/>
            <p:nvPr/>
          </p:nvSpPr>
          <p:spPr>
            <a:xfrm>
              <a:off x="3256469" y="6829321"/>
              <a:ext cx="4208549" cy="280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17"/>
                  </a:lnTo>
                  <a:lnTo>
                    <a:pt x="18766" y="21600"/>
                  </a:lnTo>
                  <a:lnTo>
                    <a:pt x="2541" y="8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31" name="Shape"/>
            <p:cNvSpPr/>
            <p:nvPr/>
          </p:nvSpPr>
          <p:spPr>
            <a:xfrm>
              <a:off x="2427935" y="5104359"/>
              <a:ext cx="5830198" cy="279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338"/>
                  </a:lnTo>
                  <a:lnTo>
                    <a:pt x="19577" y="21600"/>
                  </a:lnTo>
                  <a:lnTo>
                    <a:pt x="1966" y="8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32" name="Shape"/>
            <p:cNvSpPr/>
            <p:nvPr/>
          </p:nvSpPr>
          <p:spPr>
            <a:xfrm>
              <a:off x="1622388" y="3389629"/>
              <a:ext cx="7435782" cy="2834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211"/>
                  </a:lnTo>
                  <a:lnTo>
                    <a:pt x="19966" y="21600"/>
                  </a:lnTo>
                  <a:lnTo>
                    <a:pt x="1542" y="8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33" name="Shape"/>
            <p:cNvSpPr/>
            <p:nvPr/>
          </p:nvSpPr>
          <p:spPr>
            <a:xfrm>
              <a:off x="820604" y="1692403"/>
              <a:ext cx="9056719" cy="284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064"/>
                  </a:lnTo>
                  <a:lnTo>
                    <a:pt x="20352" y="21600"/>
                  </a:lnTo>
                  <a:lnTo>
                    <a:pt x="1266" y="8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34" name="Shape"/>
            <p:cNvSpPr/>
            <p:nvPr/>
          </p:nvSpPr>
          <p:spPr>
            <a:xfrm>
              <a:off x="0" y="0"/>
              <a:ext cx="10673775" cy="2809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03"/>
                  </a:lnTo>
                  <a:lnTo>
                    <a:pt x="20551" y="21600"/>
                  </a:lnTo>
                  <a:lnTo>
                    <a:pt x="1102" y="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sp>
        <p:nvSpPr>
          <p:cNvPr id="2236" name="Shape"/>
          <p:cNvSpPr/>
          <p:nvPr/>
        </p:nvSpPr>
        <p:spPr>
          <a:xfrm>
            <a:off x="562669" y="2072516"/>
            <a:ext cx="11515681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604" y="21600"/>
                </a:lnTo>
                <a:lnTo>
                  <a:pt x="996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6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237" name="Shape"/>
          <p:cNvSpPr/>
          <p:nvPr/>
        </p:nvSpPr>
        <p:spPr>
          <a:xfrm>
            <a:off x="1375745" y="3779976"/>
            <a:ext cx="9866943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438" y="21600"/>
                </a:lnTo>
                <a:lnTo>
                  <a:pt x="116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38" name="Shape"/>
          <p:cNvSpPr/>
          <p:nvPr/>
        </p:nvSpPr>
        <p:spPr>
          <a:xfrm>
            <a:off x="2183175" y="5487436"/>
            <a:ext cx="8263376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213" y="21600"/>
                </a:lnTo>
                <a:lnTo>
                  <a:pt x="138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39" name="Shape"/>
          <p:cNvSpPr/>
          <p:nvPr/>
        </p:nvSpPr>
        <p:spPr>
          <a:xfrm>
            <a:off x="2990605" y="7194897"/>
            <a:ext cx="6648516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876" y="21600"/>
                </a:lnTo>
                <a:lnTo>
                  <a:pt x="1724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40" name="Shape"/>
          <p:cNvSpPr/>
          <p:nvPr/>
        </p:nvSpPr>
        <p:spPr>
          <a:xfrm>
            <a:off x="3792388" y="8902357"/>
            <a:ext cx="5044950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328" y="21600"/>
                </a:lnTo>
                <a:lnTo>
                  <a:pt x="227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41" name="Shape"/>
          <p:cNvSpPr/>
          <p:nvPr/>
        </p:nvSpPr>
        <p:spPr>
          <a:xfrm>
            <a:off x="4594171" y="10609817"/>
            <a:ext cx="3441382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269" y="21600"/>
                </a:lnTo>
                <a:lnTo>
                  <a:pt x="333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42" name="A"/>
          <p:cNvSpPr txBox="1"/>
          <p:nvPr/>
        </p:nvSpPr>
        <p:spPr>
          <a:xfrm>
            <a:off x="5651196" y="3328779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43" name="A"/>
          <p:cNvSpPr txBox="1"/>
          <p:nvPr/>
        </p:nvSpPr>
        <p:spPr>
          <a:xfrm>
            <a:off x="5651196" y="1592558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44" name="A"/>
          <p:cNvSpPr txBox="1"/>
          <p:nvPr/>
        </p:nvSpPr>
        <p:spPr>
          <a:xfrm>
            <a:off x="5651196" y="5035139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45" name="R"/>
          <p:cNvSpPr txBox="1"/>
          <p:nvPr/>
        </p:nvSpPr>
        <p:spPr>
          <a:xfrm>
            <a:off x="5651196" y="6742600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246" name="R"/>
          <p:cNvSpPr txBox="1"/>
          <p:nvPr/>
        </p:nvSpPr>
        <p:spPr>
          <a:xfrm>
            <a:off x="5651196" y="8415041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247" name="R"/>
          <p:cNvSpPr txBox="1"/>
          <p:nvPr/>
        </p:nvSpPr>
        <p:spPr>
          <a:xfrm>
            <a:off x="5651196" y="10129776"/>
            <a:ext cx="1295229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248" name="€"/>
          <p:cNvSpPr txBox="1"/>
          <p:nvPr/>
        </p:nvSpPr>
        <p:spPr>
          <a:xfrm>
            <a:off x="5672895" y="11775814"/>
            <a:ext cx="1295229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9700">
                <a:solidFill>
                  <a:srgbClr val="1DB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€</a:t>
            </a:r>
          </a:p>
        </p:txBody>
      </p:sp>
      <p:pic>
        <p:nvPicPr>
          <p:cNvPr id="2249" name="th-2637270252.png" descr="th-263727025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720000">
            <a:off x="4336191" y="745052"/>
            <a:ext cx="1197484" cy="112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0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130539" y="365056"/>
            <a:ext cx="1129274" cy="1129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1" name="pasted-movie.png" descr="pasted-movi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1046031" y="687951"/>
            <a:ext cx="1295230" cy="130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2" name="pasted-movie.png" descr="pasted-movi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1240000">
            <a:off x="1066800" y="432859"/>
            <a:ext cx="1301476" cy="130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3" name="Awareness - Acquisition - Activation…"/>
          <p:cNvSpPr txBox="1"/>
          <p:nvPr/>
        </p:nvSpPr>
        <p:spPr>
          <a:xfrm>
            <a:off x="11855798" y="11643111"/>
            <a:ext cx="11456865" cy="1932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ct val="80000"/>
              </a:lnSpc>
              <a:spcBef>
                <a:spcPts val="2000"/>
              </a:spcBef>
              <a:defRPr sz="60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Awareness - Acquisition - Activation </a:t>
            </a:r>
          </a:p>
          <a:p>
            <a:pPr algn="ctr">
              <a:lnSpc>
                <a:spcPct val="80000"/>
              </a:lnSpc>
              <a:spcBef>
                <a:spcPts val="2000"/>
              </a:spcBef>
              <a:defRPr sz="60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Retention - Revenue - Referral </a:t>
            </a:r>
          </a:p>
        </p:txBody>
      </p:sp>
      <p:sp>
        <p:nvSpPr>
          <p:cNvPr id="2254" name="Lead Nurturing"/>
          <p:cNvSpPr txBox="1"/>
          <p:nvPr/>
        </p:nvSpPr>
        <p:spPr>
          <a:xfrm>
            <a:off x="12234377" y="5358785"/>
            <a:ext cx="11156908" cy="2133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80000"/>
              </a:lnSpc>
              <a:spcBef>
                <a:spcPts val="2000"/>
              </a:spcBef>
              <a:defRPr sz="139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Lead Nurturing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8" name="linkedin-icon-logo-png-transparent-2048x2048-998260192.png" descr="linkedin-icon-logo-png-transparent-2048x2048-9982601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1990" y="642354"/>
            <a:ext cx="1911030" cy="1911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909387">
            <a:off x="5382081" y="498991"/>
            <a:ext cx="1396915" cy="1396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0284" y="1141793"/>
            <a:ext cx="1530880" cy="153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1" name="insta-logo-4226709580.png" descr="insta-logo-422670958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80000">
            <a:off x="7822812" y="1219917"/>
            <a:ext cx="1476231" cy="1476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2" name="fb.png" descr="fb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640000">
            <a:off x="926456" y="1144815"/>
            <a:ext cx="2396050" cy="16772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8" name="Group"/>
          <p:cNvGrpSpPr/>
          <p:nvPr/>
        </p:nvGrpSpPr>
        <p:grpSpPr>
          <a:xfrm>
            <a:off x="54669" y="2392373"/>
            <a:ext cx="10673775" cy="9639119"/>
            <a:chOff x="0" y="0"/>
            <a:chExt cx="10673774" cy="9639118"/>
          </a:xfrm>
        </p:grpSpPr>
        <p:sp>
          <p:nvSpPr>
            <p:cNvPr id="2263" name="Shape"/>
            <p:cNvSpPr/>
            <p:nvPr/>
          </p:nvSpPr>
          <p:spPr>
            <a:xfrm>
              <a:off x="3256469" y="6829321"/>
              <a:ext cx="4208549" cy="2809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17"/>
                  </a:lnTo>
                  <a:lnTo>
                    <a:pt x="18766" y="21600"/>
                  </a:lnTo>
                  <a:lnTo>
                    <a:pt x="2541" y="8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64" name="Shape"/>
            <p:cNvSpPr/>
            <p:nvPr/>
          </p:nvSpPr>
          <p:spPr>
            <a:xfrm>
              <a:off x="2427935" y="5104359"/>
              <a:ext cx="5830198" cy="2793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338"/>
                  </a:lnTo>
                  <a:lnTo>
                    <a:pt x="19577" y="21600"/>
                  </a:lnTo>
                  <a:lnTo>
                    <a:pt x="1966" y="87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65" name="Shape"/>
            <p:cNvSpPr/>
            <p:nvPr/>
          </p:nvSpPr>
          <p:spPr>
            <a:xfrm>
              <a:off x="1622388" y="3389629"/>
              <a:ext cx="7435782" cy="2834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211"/>
                  </a:lnTo>
                  <a:lnTo>
                    <a:pt x="19966" y="21600"/>
                  </a:lnTo>
                  <a:lnTo>
                    <a:pt x="1542" y="8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66" name="Shape"/>
            <p:cNvSpPr/>
            <p:nvPr/>
          </p:nvSpPr>
          <p:spPr>
            <a:xfrm>
              <a:off x="820604" y="1692403"/>
              <a:ext cx="9056719" cy="2845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064"/>
                  </a:lnTo>
                  <a:lnTo>
                    <a:pt x="20352" y="21600"/>
                  </a:lnTo>
                  <a:lnTo>
                    <a:pt x="1266" y="8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267" name="Shape"/>
            <p:cNvSpPr/>
            <p:nvPr/>
          </p:nvSpPr>
          <p:spPr>
            <a:xfrm>
              <a:off x="0" y="0"/>
              <a:ext cx="10673775" cy="2809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3103"/>
                  </a:lnTo>
                  <a:lnTo>
                    <a:pt x="20551" y="21600"/>
                  </a:lnTo>
                  <a:lnTo>
                    <a:pt x="1102" y="86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0" dist="146750" dir="5400000">
                <a:srgbClr val="000000">
                  <a:alpha val="6445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sp>
        <p:nvSpPr>
          <p:cNvPr id="2269" name="Shape"/>
          <p:cNvSpPr/>
          <p:nvPr/>
        </p:nvSpPr>
        <p:spPr>
          <a:xfrm>
            <a:off x="54669" y="2377316"/>
            <a:ext cx="11515681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604" y="21600"/>
                </a:lnTo>
                <a:lnTo>
                  <a:pt x="996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6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270" name="Shape"/>
          <p:cNvSpPr/>
          <p:nvPr/>
        </p:nvSpPr>
        <p:spPr>
          <a:xfrm>
            <a:off x="867745" y="4084776"/>
            <a:ext cx="9866943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438" y="21600"/>
                </a:lnTo>
                <a:lnTo>
                  <a:pt x="116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71" name="Shape"/>
          <p:cNvSpPr/>
          <p:nvPr/>
        </p:nvSpPr>
        <p:spPr>
          <a:xfrm>
            <a:off x="1675175" y="5792236"/>
            <a:ext cx="8263376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0213" y="21600"/>
                </a:lnTo>
                <a:lnTo>
                  <a:pt x="1387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72" name="Shape"/>
          <p:cNvSpPr/>
          <p:nvPr/>
        </p:nvSpPr>
        <p:spPr>
          <a:xfrm>
            <a:off x="2482605" y="7499697"/>
            <a:ext cx="6648516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876" y="21600"/>
                </a:lnTo>
                <a:lnTo>
                  <a:pt x="1724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73" name="Shape"/>
          <p:cNvSpPr/>
          <p:nvPr/>
        </p:nvSpPr>
        <p:spPr>
          <a:xfrm>
            <a:off x="3284388" y="9207157"/>
            <a:ext cx="5044950" cy="1129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9328" y="21600"/>
                </a:lnTo>
                <a:lnTo>
                  <a:pt x="2272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74" name="Shape"/>
          <p:cNvSpPr/>
          <p:nvPr/>
        </p:nvSpPr>
        <p:spPr>
          <a:xfrm>
            <a:off x="4086171" y="10914617"/>
            <a:ext cx="3441382" cy="1129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8269" y="21600"/>
                </a:lnTo>
                <a:lnTo>
                  <a:pt x="3331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1DB1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275" name="A"/>
          <p:cNvSpPr txBox="1"/>
          <p:nvPr/>
        </p:nvSpPr>
        <p:spPr>
          <a:xfrm>
            <a:off x="5143196" y="3709779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76" name="A"/>
          <p:cNvSpPr txBox="1"/>
          <p:nvPr/>
        </p:nvSpPr>
        <p:spPr>
          <a:xfrm>
            <a:off x="5143196" y="1973558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77" name="A"/>
          <p:cNvSpPr txBox="1"/>
          <p:nvPr/>
        </p:nvSpPr>
        <p:spPr>
          <a:xfrm>
            <a:off x="5143196" y="5416139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278" name="R"/>
          <p:cNvSpPr txBox="1"/>
          <p:nvPr/>
        </p:nvSpPr>
        <p:spPr>
          <a:xfrm>
            <a:off x="5143196" y="7123600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279" name="R"/>
          <p:cNvSpPr txBox="1"/>
          <p:nvPr/>
        </p:nvSpPr>
        <p:spPr>
          <a:xfrm>
            <a:off x="5143196" y="8796041"/>
            <a:ext cx="2814665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280" name="R"/>
          <p:cNvSpPr txBox="1"/>
          <p:nvPr/>
        </p:nvSpPr>
        <p:spPr>
          <a:xfrm>
            <a:off x="5143196" y="10510776"/>
            <a:ext cx="1295229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10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R</a:t>
            </a:r>
          </a:p>
        </p:txBody>
      </p:sp>
      <p:sp>
        <p:nvSpPr>
          <p:cNvPr id="2281" name="€"/>
          <p:cNvSpPr txBox="1"/>
          <p:nvPr/>
        </p:nvSpPr>
        <p:spPr>
          <a:xfrm>
            <a:off x="5902914" y="10537421"/>
            <a:ext cx="1295229" cy="212303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2438338">
              <a:defRPr sz="6500">
                <a:solidFill>
                  <a:srgbClr val="88FA4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€</a:t>
            </a:r>
          </a:p>
        </p:txBody>
      </p:sp>
      <p:pic>
        <p:nvPicPr>
          <p:cNvPr id="2282" name="th-2637270252.png" descr="th-263727025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720000">
            <a:off x="3383691" y="491052"/>
            <a:ext cx="1197484" cy="1129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3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635705" y="1176409"/>
            <a:ext cx="1295229" cy="130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4" name="pasted-movie.png" descr="pasted-movi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1240000">
            <a:off x="549214" y="328751"/>
            <a:ext cx="1301476" cy="130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85" name="Awareness - Acquisition - Activation…"/>
          <p:cNvSpPr txBox="1"/>
          <p:nvPr/>
        </p:nvSpPr>
        <p:spPr>
          <a:xfrm>
            <a:off x="698627" y="12246582"/>
            <a:ext cx="10133566" cy="14185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>
              <a:lnSpc>
                <a:spcPct val="70000"/>
              </a:lnSpc>
              <a:defRPr sz="53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Awareness - Acquisition - Activation </a:t>
            </a:r>
          </a:p>
          <a:p>
            <a:pPr algn="ctr">
              <a:lnSpc>
                <a:spcPct val="70000"/>
              </a:lnSpc>
              <a:defRPr sz="5300">
                <a:solidFill>
                  <a:srgbClr val="92929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Retention - Revenue - Referral </a:t>
            </a:r>
          </a:p>
        </p:txBody>
      </p:sp>
      <p:sp>
        <p:nvSpPr>
          <p:cNvPr id="2286" name="communication…"/>
          <p:cNvSpPr txBox="1"/>
          <p:nvPr/>
        </p:nvSpPr>
        <p:spPr>
          <a:xfrm>
            <a:off x="12264132" y="2439636"/>
            <a:ext cx="23852943" cy="94132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120000"/>
              </a:lnSpc>
              <a:defRPr spc="-552" sz="276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 spc="-380" sz="19000">
                <a:solidFill>
                  <a:srgbClr val="0096FF"/>
                </a:solidFill>
              </a:rPr>
              <a:t>communication</a:t>
            </a:r>
            <a:endParaRPr spc="-380" sz="19000">
              <a:solidFill>
                <a:srgbClr val="0096FF"/>
              </a:solidFill>
            </a:endParaRPr>
          </a:p>
          <a:p>
            <a:pPr defTabSz="2438400">
              <a:lnSpc>
                <a:spcPct val="120000"/>
              </a:lnSpc>
              <a:defRPr spc="-552" sz="276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 spc="-380" sz="19000">
                <a:solidFill>
                  <a:srgbClr val="0096FF"/>
                </a:solidFill>
              </a:rPr>
              <a:t>marketing digital</a:t>
            </a:r>
            <a:endParaRPr spc="-380" sz="19000">
              <a:solidFill>
                <a:srgbClr val="0096FF"/>
              </a:solidFill>
            </a:endParaRPr>
          </a:p>
          <a:p>
            <a:pPr defTabSz="2438400">
              <a:lnSpc>
                <a:spcPct val="120000"/>
              </a:lnSpc>
              <a:defRPr spc="-552" sz="276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 spc="-380" sz="19000">
                <a:solidFill>
                  <a:srgbClr val="0096FF"/>
                </a:solidFill>
              </a:rPr>
              <a:t>vente</a:t>
            </a:r>
          </a:p>
        </p:txBody>
      </p:sp>
      <p:sp>
        <p:nvSpPr>
          <p:cNvPr id="2287" name="1…"/>
          <p:cNvSpPr txBox="1"/>
          <p:nvPr/>
        </p:nvSpPr>
        <p:spPr>
          <a:xfrm>
            <a:off x="11242910" y="2498815"/>
            <a:ext cx="2216772" cy="96418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40000"/>
              </a:lnSpc>
              <a:spcBef>
                <a:spcPts val="1500"/>
              </a:spcBef>
              <a:defRPr spc="-400" sz="20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29292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/>
              <a:t>1</a:t>
            </a:r>
            <a:endParaRPr/>
          </a:p>
          <a:p>
            <a:pPr defTabSz="2438400">
              <a:lnSpc>
                <a:spcPct val="40000"/>
              </a:lnSpc>
              <a:spcBef>
                <a:spcPts val="1500"/>
              </a:spcBef>
              <a:defRPr spc="-400" sz="20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29292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  <a:p>
            <a:pPr defTabSz="2438400">
              <a:lnSpc>
                <a:spcPct val="40000"/>
              </a:lnSpc>
              <a:spcBef>
                <a:spcPts val="1500"/>
              </a:spcBef>
              <a:defRPr spc="-400" sz="20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29292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/>
              <a:t>2</a:t>
            </a:r>
            <a:endParaRPr/>
          </a:p>
          <a:p>
            <a:pPr defTabSz="2438400">
              <a:lnSpc>
                <a:spcPct val="40000"/>
              </a:lnSpc>
              <a:spcBef>
                <a:spcPts val="1500"/>
              </a:spcBef>
              <a:defRPr spc="-400" sz="20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29292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endParaRPr/>
          </a:p>
          <a:p>
            <a:pPr defTabSz="2438400">
              <a:lnSpc>
                <a:spcPct val="40000"/>
              </a:lnSpc>
              <a:spcBef>
                <a:spcPts val="1500"/>
              </a:spcBef>
              <a:defRPr spc="-400" sz="200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29292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rPr/>
              <a:t>3</a:t>
            </a:r>
          </a:p>
        </p:txBody>
      </p:sp>
      <p:pic>
        <p:nvPicPr>
          <p:cNvPr id="2288" name="pasted-movie.png" descr="pasted-movi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63331" y="1104797"/>
            <a:ext cx="1604872" cy="160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9" name="pasted-movie.png" descr="pasted-movi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420000">
            <a:off x="2968263" y="1536706"/>
            <a:ext cx="1306050" cy="1179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0" name="pasted-movie.png" descr="pasted-movi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706113" y="102170"/>
            <a:ext cx="1533431" cy="1530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1" name="pasted-movie.png" descr="pasted-movi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5410" y="1928241"/>
            <a:ext cx="924787" cy="924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2" name="pasted-movie.png" descr="pasted-movie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759721" y="1993514"/>
            <a:ext cx="1074124" cy="1048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3" name="th-2051989756.jpeg" descr="th-2051989756.jpe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1120000">
            <a:off x="9551589" y="1469530"/>
            <a:ext cx="889272" cy="85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4" name="pasted-movie.png" descr="pasted-movi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242565" y="437727"/>
            <a:ext cx="1129273" cy="1129273"/>
          </a:xfrm>
          <a:prstGeom prst="rect">
            <a:avLst/>
          </a:prstGeom>
          <a:ln w="12700">
            <a:miter lim="400000"/>
          </a:ln>
        </p:spPr>
      </p:pic>
      <p:sp>
        <p:nvSpPr>
          <p:cNvPr id="2295" name="stratégie funnel"/>
          <p:cNvSpPr txBox="1"/>
          <p:nvPr/>
        </p:nvSpPr>
        <p:spPr>
          <a:xfrm>
            <a:off x="14342470" y="141286"/>
            <a:ext cx="9051297" cy="17780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lnSpc>
                <a:spcPct val="120000"/>
              </a:lnSpc>
              <a:defRPr spc="-241" sz="121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1CB10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>
              <a:defRPr/>
            </a:pPr>
            <a:r>
              <a:rPr/>
              <a:t>stratégie funnel</a:t>
            </a:r>
          </a:p>
        </p:txBody>
      </p:sp>
      <p:sp>
        <p:nvSpPr>
          <p:cNvPr id="2296" name="TOPfunnel"/>
          <p:cNvSpPr txBox="1"/>
          <p:nvPr/>
        </p:nvSpPr>
        <p:spPr>
          <a:xfrm>
            <a:off x="12413987" y="4213488"/>
            <a:ext cx="9051297" cy="13970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lnSpc>
                <a:spcPct val="120000"/>
              </a:lnSpc>
              <a:defRPr spc="-182" sz="91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1CB10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>
              <a:defRPr/>
            </a:pPr>
            <a:r>
              <a:rPr/>
              <a:t>TOPfunnel</a:t>
            </a:r>
          </a:p>
        </p:txBody>
      </p:sp>
      <p:sp>
        <p:nvSpPr>
          <p:cNvPr id="2297" name="MIDfunnel"/>
          <p:cNvSpPr txBox="1"/>
          <p:nvPr/>
        </p:nvSpPr>
        <p:spPr>
          <a:xfrm>
            <a:off x="12413987" y="7655784"/>
            <a:ext cx="9051297" cy="13970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120000"/>
              </a:lnSpc>
              <a:defRPr spc="-182" sz="91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1CB10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MID</a:t>
            </a:r>
            <a:r>
              <a:rPr/>
              <a:t>funnel</a:t>
            </a:r>
          </a:p>
        </p:txBody>
      </p:sp>
      <p:sp>
        <p:nvSpPr>
          <p:cNvPr id="2298" name="BOTTOMfunnel"/>
          <p:cNvSpPr txBox="1"/>
          <p:nvPr/>
        </p:nvSpPr>
        <p:spPr>
          <a:xfrm>
            <a:off x="12413987" y="11098079"/>
            <a:ext cx="9051297" cy="139700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defTabSz="2438400">
              <a:lnSpc>
                <a:spcPct val="120000"/>
              </a:lnSpc>
              <a:defRPr spc="-182" sz="91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1CB10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pPr>
            <a:r>
              <a:t>BOTTOM</a:t>
            </a:r>
            <a:r>
              <a:rPr/>
              <a:t>funnel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2" name="G-blanc.ai" descr="G-blanc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433" y="12529805"/>
            <a:ext cx="804039" cy="804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3" name="Samsung_Orig_Wordmark_WHITE_RGB.png" descr="Samsung_Orig_Wordmark_WHITE_RG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" y="71999"/>
            <a:ext cx="4192549" cy="1114899"/>
          </a:xfrm>
          <a:prstGeom prst="rect">
            <a:avLst/>
          </a:prstGeom>
          <a:ln w="12700">
            <a:miter lim="400000"/>
          </a:ln>
        </p:spPr>
      </p:pic>
      <p:sp>
        <p:nvSpPr>
          <p:cNvPr id="2304" name="AAARRR"/>
          <p:cNvSpPr txBox="1"/>
          <p:nvPr/>
        </p:nvSpPr>
        <p:spPr>
          <a:xfrm rot="5400000">
            <a:off x="-2775099" y="5701311"/>
            <a:ext cx="7441643" cy="19124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2000"/>
              </a:spcBef>
              <a:defRPr b="1" sz="13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AAARRR</a:t>
            </a:r>
          </a:p>
        </p:txBody>
      </p:sp>
      <p:sp>
        <p:nvSpPr>
          <p:cNvPr id="2305" name="Notoriété…"/>
          <p:cNvSpPr txBox="1"/>
          <p:nvPr/>
        </p:nvSpPr>
        <p:spPr>
          <a:xfrm>
            <a:off x="8333168" y="1415814"/>
            <a:ext cx="8733285" cy="108843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ts val="2000"/>
              </a:spcBef>
              <a:defRPr b="1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Notoriété 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b="1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Acquisition 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b="1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Activation 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b="1" sz="12000">
                <a:solidFill>
                  <a:srgbClr val="A7141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ACHAT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b="1" sz="1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Parrainage </a:t>
            </a:r>
          </a:p>
          <a:p>
            <a:pPr>
              <a:lnSpc>
                <a:spcPct val="90000"/>
              </a:lnSpc>
              <a:spcBef>
                <a:spcPts val="2000"/>
              </a:spcBef>
              <a:defRPr b="1" sz="12000">
                <a:solidFill>
                  <a:srgbClr val="A7141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Retour</a:t>
            </a:r>
          </a:p>
        </p:txBody>
      </p:sp>
      <p:sp>
        <p:nvSpPr>
          <p:cNvPr id="2306" name="Shape"/>
          <p:cNvSpPr/>
          <p:nvPr/>
        </p:nvSpPr>
        <p:spPr>
          <a:xfrm rot="10800000">
            <a:off x="16506203" y="1528752"/>
            <a:ext cx="7808041" cy="10857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48" y="32"/>
                </a:moveTo>
                <a:lnTo>
                  <a:pt x="12132" y="10748"/>
                </a:lnTo>
                <a:lnTo>
                  <a:pt x="21600" y="21600"/>
                </a:lnTo>
                <a:lnTo>
                  <a:pt x="0" y="21557"/>
                </a:lnTo>
                <a:lnTo>
                  <a:pt x="9190" y="10655"/>
                </a:lnTo>
                <a:lnTo>
                  <a:pt x="10297" y="0"/>
                </a:lnTo>
                <a:lnTo>
                  <a:pt x="11048" y="32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2E4C9C"/>
            </a:solidFill>
            <a:miter/>
          </a:ln>
        </p:spPr>
        <p:txBody>
          <a:bodyPr tIns="91439" bIns="91439" anchor="ctr"/>
          <a:lstStyle/>
          <a:p>
            <a: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309" name="Connection Line"/>
          <p:cNvSpPr/>
          <p:nvPr/>
        </p:nvSpPr>
        <p:spPr>
          <a:xfrm>
            <a:off x="15080389" y="7694017"/>
            <a:ext cx="2863212" cy="427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15" h="21600" fill="norm" stroke="1" extrusionOk="0">
                <a:moveTo>
                  <a:pt x="0" y="0"/>
                </a:moveTo>
                <a:cubicBezTo>
                  <a:pt x="20971" y="6874"/>
                  <a:pt x="21600" y="14074"/>
                  <a:pt x="1887" y="21600"/>
                </a:cubicBezTo>
              </a:path>
            </a:pathLst>
          </a:custGeom>
          <a:ln w="228600">
            <a:solidFill>
              <a:srgbClr val="E84242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308" name="Awareness…"/>
          <p:cNvSpPr txBox="1"/>
          <p:nvPr/>
        </p:nvSpPr>
        <p:spPr>
          <a:xfrm>
            <a:off x="1831185" y="3069767"/>
            <a:ext cx="5368672" cy="71755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spcBef>
                <a:spcPts val="2000"/>
              </a:spcBef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Awareness </a:t>
            </a:r>
          </a:p>
          <a:p>
            <a:pPr>
              <a:lnSpc>
                <a:spcPct val="80000"/>
              </a:lnSpc>
              <a:spcBef>
                <a:spcPts val="2000"/>
              </a:spcBef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Acquisition </a:t>
            </a:r>
          </a:p>
          <a:p>
            <a:pPr>
              <a:lnSpc>
                <a:spcPct val="80000"/>
              </a:lnSpc>
              <a:spcBef>
                <a:spcPts val="2000"/>
              </a:spcBef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Activation </a:t>
            </a:r>
          </a:p>
          <a:p>
            <a:pPr>
              <a:lnSpc>
                <a:spcPct val="80000"/>
              </a:lnSpc>
              <a:spcBef>
                <a:spcPts val="2000"/>
              </a:spcBef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Retention</a:t>
            </a:r>
          </a:p>
          <a:p>
            <a:pPr>
              <a:lnSpc>
                <a:spcPct val="80000"/>
              </a:lnSpc>
              <a:spcBef>
                <a:spcPts val="2000"/>
              </a:spcBef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Revenue</a:t>
            </a:r>
          </a:p>
          <a:p>
            <a:pPr>
              <a:lnSpc>
                <a:spcPct val="80000"/>
              </a:lnSpc>
              <a:spcBef>
                <a:spcPts val="2000"/>
              </a:spcBef>
              <a:defRPr sz="8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Referral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7F8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5862" y="-1031980"/>
            <a:ext cx="18532276" cy="812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2" name="funnel-logo-white.svg" descr="funnel-logo-white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7676" y="8901317"/>
            <a:ext cx="16384731" cy="2293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" name="funnel funnelytics.io .png" descr="funnel funnelytics.io 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2768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5" name="funnelytics.io"/>
          <p:cNvSpPr txBox="1"/>
          <p:nvPr/>
        </p:nvSpPr>
        <p:spPr>
          <a:xfrm>
            <a:off x="17819918" y="-1"/>
            <a:ext cx="6564082" cy="701041"/>
          </a:xfrm>
          <a:prstGeom prst="rect">
            <a:avLst/>
          </a:prstGeom>
          <a:solidFill>
            <a:srgbClr val="F4F5F7"/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defTabSz="2438400">
              <a:defRPr sz="3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funnelytics.io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9" name="Table 1"/>
          <p:cNvGraphicFramePr/>
          <p:nvPr/>
        </p:nvGraphicFramePr>
        <p:xfrm>
          <a:off x="1289050" y="1555750"/>
          <a:ext cx="21994317" cy="101516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1645768"/>
                <a:gridCol w="3139163"/>
                <a:gridCol w="2757413"/>
                <a:gridCol w="2992463"/>
              </a:tblGrid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4" sz="35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Business plan  / Income Statement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Periode 1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Periode 2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Periode 3</a:t>
                      </a: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Chiffre d’affaires / Ventes / Revenu / Net sales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B8B8B8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Coût de production / Coût des marchandises  / Négoce Achat / Prix de revient / Cost of Sales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B8B8B8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B8B8B8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Marge Brute / Marge commerciale / Gross Profit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45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B8B8B8"/>
                      </a:solidFill>
                      <a:miter lim="400000"/>
                    </a:lnR>
                    <a:lnT w="88900">
                      <a:solidFill>
                        <a:srgbClr val="B8B8B8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Frais de commercialisation et R&amp;D/ selling operating expenses - R&amp;D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Frais généraux / Charges d’exploitation / Dépenses administrative / General Expenses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Marge-Bénéfice d’exploitation / Operating income / EBIDTA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Frais financier / interest expense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rPr>
                        <a:t>Provision et Taxes / Provision and income taxes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4531">
                <a:tc>
                  <a:txBody>
                    <a:bodyPr/>
                    <a:lstStyle/>
                    <a:p>
                      <a:pPr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pc="-11" sz="2700"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Bénéfice Net courant / Net income</a:t>
                      </a:r>
                    </a:p>
                  </a:txBody>
                  <a:tcPr marL="63500" marR="63500" marT="0" marB="0" anchor="ctr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just" defTabSz="457200">
                        <a:lnSpc>
                          <a:spcPct val="95000"/>
                        </a:lnSpc>
                        <a:spcBef>
                          <a:spcPts val="600"/>
                        </a:spcBef>
                        <a:tabLst>
                          <a:tab pos="177800" algn="l"/>
                        </a:tabLst>
                        <a:defRPr spc="-10" sz="2400">
                          <a:solidFill>
                            <a:srgbClr val="000000"/>
                          </a:solidFill>
                          <a:latin typeface="Open Sans Regular Regular"/>
                          <a:ea typeface="Open Sans Regular Regular"/>
                          <a:cs typeface="Open Sans Regular Regular"/>
                          <a:sym typeface="Open Sans Regular Regular"/>
                        </a:defRPr>
                      </a:pPr>
                    </a:p>
                  </a:txBody>
                  <a:tcPr marL="63500" marR="63500" marT="0" marB="0" anchor="t" anchorCtr="0" horzOverflow="overflow">
                    <a:lnL w="88900">
                      <a:solidFill>
                        <a:srgbClr val="CBCBCB"/>
                      </a:solidFill>
                      <a:miter lim="400000"/>
                    </a:lnL>
                    <a:lnR w="88900">
                      <a:solidFill>
                        <a:srgbClr val="CBCBCB"/>
                      </a:solidFill>
                      <a:miter lim="400000"/>
                    </a:lnR>
                    <a:lnT w="88900">
                      <a:solidFill>
                        <a:srgbClr val="CBCBCB"/>
                      </a:solidFill>
                      <a:miter lim="400000"/>
                    </a:lnT>
                    <a:lnB w="889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8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9"/>
          <p:cNvSpPr txBox="1"/>
          <p:nvPr/>
        </p:nvSpPr>
        <p:spPr>
          <a:xfrm>
            <a:off x="7658713" y="-4692651"/>
            <a:ext cx="9066574" cy="2310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400">
              <a:lnSpc>
                <a:spcPct val="40000"/>
              </a:lnSpc>
              <a:defRPr baseline="-225" spc="-5312" sz="13280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_CERBA HEALTHCARE">
  <a:themeElements>
    <a:clrScheme name="3_CERBA HEALTHCARE">
      <a:dk1>
        <a:srgbClr val="2D333D"/>
      </a:dk1>
      <a:lt1>
        <a:srgbClr val="FFFFFF"/>
      </a:lt1>
      <a:dk2>
        <a:srgbClr val="A7A7A7"/>
      </a:dk2>
      <a:lt2>
        <a:srgbClr val="535353"/>
      </a:lt2>
      <a:accent1>
        <a:srgbClr val="6053B4"/>
      </a:accent1>
      <a:accent2>
        <a:srgbClr val="3ABEBE"/>
      </a:accent2>
      <a:accent3>
        <a:srgbClr val="4EB9D8"/>
      </a:accent3>
      <a:accent4>
        <a:srgbClr val="2580C8"/>
      </a:accent4>
      <a:accent5>
        <a:srgbClr val="284FA7"/>
      </a:accent5>
      <a:accent6>
        <a:srgbClr val="93D1D7"/>
      </a:accent6>
      <a:hlink>
        <a:srgbClr val="0000FF"/>
      </a:hlink>
      <a:folHlink>
        <a:srgbClr val="FF00FF"/>
      </a:folHlink>
    </a:clrScheme>
    <a:fontScheme name="3_CERBA HEALTHCARE">
      <a:majorFont>
        <a:latin typeface="Helvetica"/>
        <a:ea typeface="Helvetica"/>
        <a:cs typeface="Helvetica"/>
      </a:majorFont>
      <a:minorFont>
        <a:latin typeface="Roboto Regular"/>
        <a:ea typeface="Roboto Regular"/>
        <a:cs typeface="Roboto Regular"/>
      </a:minorFont>
    </a:fontScheme>
    <a:fmtScheme name="3_CERBA HEALTHCA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_CERBA HEALTHCARE">
  <a:themeElements>
    <a:clrScheme name="3_CERBA HEALTHCA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053B4"/>
      </a:accent1>
      <a:accent2>
        <a:srgbClr val="3ABEBE"/>
      </a:accent2>
      <a:accent3>
        <a:srgbClr val="4EB9D8"/>
      </a:accent3>
      <a:accent4>
        <a:srgbClr val="2580C8"/>
      </a:accent4>
      <a:accent5>
        <a:srgbClr val="284FA7"/>
      </a:accent5>
      <a:accent6>
        <a:srgbClr val="93D1D7"/>
      </a:accent6>
      <a:hlink>
        <a:srgbClr val="0000FF"/>
      </a:hlink>
      <a:folHlink>
        <a:srgbClr val="FF00FF"/>
      </a:folHlink>
    </a:clrScheme>
    <a:fontScheme name="3_CERBA HEALTHCARE">
      <a:majorFont>
        <a:latin typeface="Helvetica"/>
        <a:ea typeface="Helvetica"/>
        <a:cs typeface="Helvetica"/>
      </a:majorFont>
      <a:minorFont>
        <a:latin typeface="Roboto Regular"/>
        <a:ea typeface="Roboto Regular"/>
        <a:cs typeface="Roboto Regular"/>
      </a:minorFont>
    </a:fontScheme>
    <a:fmtScheme name="3_CERBA HEALTHCA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2D333D"/>
            </a:solidFill>
            <a:effectLst/>
            <a:uFillTx/>
            <a:latin typeface="Roboto Black"/>
            <a:ea typeface="Roboto Black"/>
            <a:cs typeface="Roboto Black"/>
            <a:sym typeface="Roboto Blac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